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59" r:id="rId5"/>
    <p:sldMasterId id="21474837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6858000" cx="12192000"/>
  <p:notesSz cx="6858000" cy="9144000"/>
  <p:embeddedFontLst>
    <p:embeddedFont>
      <p:font typeface="Roboto"/>
      <p:regular r:id="rId22"/>
      <p:bold r:id="rId23"/>
      <p:italic r:id="rId24"/>
      <p:boldItalic r:id="rId25"/>
    </p:embeddedFont>
    <p:embeddedFont>
      <p:font typeface="Work Sans Medium"/>
      <p:regular r:id="rId26"/>
      <p:bold r:id="rId27"/>
      <p:italic r:id="rId28"/>
      <p:boldItalic r:id="rId29"/>
    </p:embeddedFont>
    <p:embeddedFont>
      <p:font typeface="Work Sans Light"/>
      <p:regular r:id="rId30"/>
      <p:bold r:id="rId31"/>
      <p:italic r:id="rId32"/>
      <p:boldItalic r:id="rId33"/>
    </p:embeddedFont>
    <p:embeddedFont>
      <p:font typeface="Work Sans"/>
      <p:bold r:id="rId34"/>
      <p:boldItalic r:id="rId35"/>
    </p:embeddedFont>
    <p:embeddedFont>
      <p:font typeface="Work Sans SemiBold"/>
      <p:regular r:id="rId36"/>
      <p:bold r:id="rId37"/>
      <p:italic r:id="rId38"/>
      <p:boldItalic r:id="rId39"/>
    </p:embeddedFont>
    <p:embeddedFont>
      <p:font typeface="Roboto Mono"/>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858">
          <p15:clr>
            <a:srgbClr val="A4A3A4"/>
          </p15:clr>
        </p15:guide>
        <p15:guide id="2" orient="horz" pos="3838">
          <p15:clr>
            <a:srgbClr val="A4A3A4"/>
          </p15:clr>
        </p15:guide>
        <p15:guide id="3" pos="735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BD930D6-F68A-4E47-AE9E-0F5D742E8A2C}">
  <a:tblStyle styleId="{CBD930D6-F68A-4E47-AE9E-0F5D742E8A2C}"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D95A40B-81EF-4D7D-8E38-C7DB1D2A7B89}"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858"/>
        <p:guide pos="3838" orient="horz"/>
        <p:guide pos="735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regular.fntdata"/><Relationship Id="rId42" Type="http://schemas.openxmlformats.org/officeDocument/2006/relationships/font" Target="fonts/RobotoMono-italic.fntdata"/><Relationship Id="rId41" Type="http://schemas.openxmlformats.org/officeDocument/2006/relationships/font" Target="fonts/RobotoMono-bold.fntdata"/><Relationship Id="rId43" Type="http://schemas.openxmlformats.org/officeDocument/2006/relationships/font" Target="fonts/RobotoMono-boldItalic.fntdata"/><Relationship Id="rId31" Type="http://schemas.openxmlformats.org/officeDocument/2006/relationships/font" Target="fonts/WorkSansLight-bold.fntdata"/><Relationship Id="rId30" Type="http://schemas.openxmlformats.org/officeDocument/2006/relationships/font" Target="fonts/WorkSansLight-regular.fntdata"/><Relationship Id="rId33" Type="http://schemas.openxmlformats.org/officeDocument/2006/relationships/font" Target="fonts/WorkSansLight-boldItalic.fntdata"/><Relationship Id="rId32" Type="http://schemas.openxmlformats.org/officeDocument/2006/relationships/font" Target="fonts/WorkSansLight-italic.fntdata"/><Relationship Id="rId35" Type="http://schemas.openxmlformats.org/officeDocument/2006/relationships/font" Target="fonts/WorkSans-boldItalic.fntdata"/><Relationship Id="rId34" Type="http://schemas.openxmlformats.org/officeDocument/2006/relationships/font" Target="fonts/WorkSans-bold.fntdata"/><Relationship Id="rId37" Type="http://schemas.openxmlformats.org/officeDocument/2006/relationships/font" Target="fonts/WorkSansSemiBold-bold.fntdata"/><Relationship Id="rId36" Type="http://schemas.openxmlformats.org/officeDocument/2006/relationships/font" Target="fonts/WorkSansSemiBold-regular.fntdata"/><Relationship Id="rId39" Type="http://schemas.openxmlformats.org/officeDocument/2006/relationships/font" Target="fonts/WorkSansSemiBold-boldItalic.fntdata"/><Relationship Id="rId38" Type="http://schemas.openxmlformats.org/officeDocument/2006/relationships/font" Target="fonts/WorkSansSemiBold-italic.fntdata"/><Relationship Id="rId20" Type="http://schemas.openxmlformats.org/officeDocument/2006/relationships/slide" Target="slides/slide13.xml"/><Relationship Id="rId22" Type="http://schemas.openxmlformats.org/officeDocument/2006/relationships/font" Target="fonts/Roboto-regular.fntdata"/><Relationship Id="rId21" Type="http://schemas.openxmlformats.org/officeDocument/2006/relationships/slide" Target="slides/slide14.xml"/><Relationship Id="rId24" Type="http://schemas.openxmlformats.org/officeDocument/2006/relationships/font" Target="fonts/Roboto-italic.fntdata"/><Relationship Id="rId23" Type="http://schemas.openxmlformats.org/officeDocument/2006/relationships/font" Target="fonts/Roboto-bold.fntdata"/><Relationship Id="rId26" Type="http://schemas.openxmlformats.org/officeDocument/2006/relationships/font" Target="fonts/WorkSansMedium-regular.fntdata"/><Relationship Id="rId25" Type="http://schemas.openxmlformats.org/officeDocument/2006/relationships/font" Target="fonts/Roboto-boldItalic.fntdata"/><Relationship Id="rId28" Type="http://schemas.openxmlformats.org/officeDocument/2006/relationships/font" Target="fonts/WorkSansMedium-italic.fntdata"/><Relationship Id="rId27" Type="http://schemas.openxmlformats.org/officeDocument/2006/relationships/font" Target="fonts/WorkSansMedium-bold.fntdata"/><Relationship Id="rId29" Type="http://schemas.openxmlformats.org/officeDocument/2006/relationships/font" Target="fonts/WorkSansMedium-bold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jpg>
</file>

<file path=ppt/media/image32.png>
</file>

<file path=ppt/media/image33.png>
</file>

<file path=ppt/media/image34.png>
</file>

<file path=ppt/media/image35.jpg>
</file>

<file path=ppt/media/image36.png>
</file>

<file path=ppt/media/image37.jpg>
</file>

<file path=ppt/media/image38.png>
</file>

<file path=ppt/media/image39.png>
</file>

<file path=ppt/media/image4.png>
</file>

<file path=ppt/media/image40.png>
</file>

<file path=ppt/media/image41.jpg>
</file>

<file path=ppt/media/image42.png>
</file>

<file path=ppt/media/image43.jp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1pPr>
            <a:lvl2pPr indent="-228600" lvl="1" marL="91440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2pPr>
            <a:lvl3pPr indent="-228600" lvl="2" marL="137160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3pPr>
            <a:lvl4pPr indent="-228600" lvl="3" marL="182880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4pPr>
            <a:lvl5pPr indent="-228600" lvl="4" marL="228600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Work Sans Light"/>
                <a:ea typeface="Work Sans Light"/>
                <a:cs typeface="Work Sans Light"/>
                <a:sym typeface="Work Sans Ligh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AU" sz="1200" u="none" cap="none" strike="noStrike">
                <a:solidFill>
                  <a:schemeClr val="dk1"/>
                </a:solidFill>
                <a:latin typeface="Work Sans Light"/>
                <a:ea typeface="Work Sans Light"/>
                <a:cs typeface="Work Sans Light"/>
                <a:sym typeface="Work Sans Light"/>
              </a:rPr>
              <a:t>‹#›</a:t>
            </a:fld>
            <a:endParaRPr b="0" i="0" sz="1200" u="none" cap="none" strike="noStrike">
              <a:solidFill>
                <a:schemeClr val="dk1"/>
              </a:solidFill>
              <a:latin typeface="Work Sans Light"/>
              <a:ea typeface="Work Sans Light"/>
              <a:cs typeface="Work Sans Light"/>
              <a:sym typeface="Work Sans Ligh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35f94606661_4_0:notes"/>
          <p:cNvSpPr/>
          <p:nvPr>
            <p:ph idx="2" type="sldImg"/>
          </p:nvPr>
        </p:nvSpPr>
        <p:spPr>
          <a:xfrm>
            <a:off x="685951" y="1143000"/>
            <a:ext cx="54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3" name="Google Shape;1203;g35f94606661_4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AU"/>
              <a:t>Hello. My name is Gary. Today we are honour to have our group presentation : Fine-grained fruit classification. These are our team members : Taha ,prakhar and Jasmine.  </a:t>
            </a:r>
            <a:endParaRPr/>
          </a:p>
        </p:txBody>
      </p:sp>
      <p:sp>
        <p:nvSpPr>
          <p:cNvPr id="1204" name="Google Shape;1204;g35f94606661_4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35f73e7b6ef_0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1" name="Google Shape;1361;g35f73e7b6ef_0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35f73e7b6ef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6" name="Google Shape;1376;g35f73e7b6ef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35f73e7b6ef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1" name="Google Shape;1411;g35f73e7b6ef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35f73e7b6ef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9" name="Google Shape;1429;g35f73e7b6ef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7" name="Google Shape;143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g35f898dfebd_3_65:notes"/>
          <p:cNvSpPr/>
          <p:nvPr>
            <p:ph idx="2" type="sldImg"/>
          </p:nvPr>
        </p:nvSpPr>
        <p:spPr>
          <a:xfrm>
            <a:off x="685951" y="1143000"/>
            <a:ext cx="5486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5" name="Google Shape;1225;g35f898dfebd_3_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AU"/>
              <a:t>Before we get start, I want to show </a:t>
            </a:r>
            <a:r>
              <a:rPr lang="en-AU"/>
              <a:t>the overview of our presentation today. We will talk in each point in these order.</a:t>
            </a:r>
            <a:endParaRPr/>
          </a:p>
          <a:p>
            <a:pPr indent="0" lvl="0" marL="0" rtl="0" algn="l">
              <a:spcBef>
                <a:spcPts val="0"/>
              </a:spcBef>
              <a:spcAft>
                <a:spcPts val="0"/>
              </a:spcAft>
              <a:buNone/>
            </a:pPr>
            <a:r>
              <a:t/>
            </a:r>
            <a:endParaRPr/>
          </a:p>
        </p:txBody>
      </p:sp>
      <p:sp>
        <p:nvSpPr>
          <p:cNvPr id="1226" name="Google Shape;1226;g35f898dfebd_3_6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 name="Shape 1256"/>
        <p:cNvGrpSpPr/>
        <p:nvPr/>
      </p:nvGrpSpPr>
      <p:grpSpPr>
        <a:xfrm>
          <a:off x="0" y="0"/>
          <a:ext cx="0" cy="0"/>
          <a:chOff x="0" y="0"/>
          <a:chExt cx="0" cy="0"/>
        </a:xfrm>
      </p:grpSpPr>
      <p:sp>
        <p:nvSpPr>
          <p:cNvPr id="1257" name="Google Shape;1257;g35f94606661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58" name="Google Shape;1258;g35f94606661_0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AU"/>
              <a:t>So why do we need fine-grained fruit classification?</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AU"/>
              <a:t>M</a:t>
            </a:r>
            <a:r>
              <a:rPr lang="en-AU"/>
              <a:t>any fruits </a:t>
            </a:r>
            <a:r>
              <a:rPr lang="en-AU"/>
              <a:t>in similar type such as shape and colour </a:t>
            </a:r>
            <a:r>
              <a:rPr lang="en-AU"/>
              <a:t>are easily misclassified </a:t>
            </a:r>
            <a:r>
              <a:rPr lang="en-AU"/>
              <a:t>with manual labelling. </a:t>
            </a:r>
            <a:endParaRPr/>
          </a:p>
          <a:p>
            <a:pPr indent="-317500" lvl="0" marL="457200" rtl="0" algn="l">
              <a:spcBef>
                <a:spcPts val="0"/>
              </a:spcBef>
              <a:spcAft>
                <a:spcPts val="0"/>
              </a:spcAft>
              <a:buSzPts val="1400"/>
              <a:buAutoNum type="arabicPeriod"/>
            </a:pPr>
            <a:r>
              <a:rPr lang="en-AU"/>
              <a:t>Developing a model might address such issue.</a:t>
            </a:r>
            <a:endParaRPr/>
          </a:p>
          <a:p>
            <a:pPr indent="-317500" lvl="0" marL="457200" rtl="0" algn="l">
              <a:spcBef>
                <a:spcPts val="0"/>
              </a:spcBef>
              <a:spcAft>
                <a:spcPts val="0"/>
              </a:spcAft>
              <a:buSzPts val="1400"/>
              <a:buAutoNum type="arabicPeriod"/>
            </a:pPr>
            <a:r>
              <a:rPr lang="en-AU"/>
              <a:t>Automating labelling reduce the need for manual labor, spare money for company.</a:t>
            </a:r>
            <a:endParaRPr/>
          </a:p>
          <a:p>
            <a:pPr indent="0" lvl="0" marL="0" rtl="0" algn="l">
              <a:spcBef>
                <a:spcPts val="0"/>
              </a:spcBef>
              <a:spcAft>
                <a:spcPts val="0"/>
              </a:spcAft>
              <a:buNone/>
            </a:pPr>
            <a:r>
              <a:t/>
            </a:r>
            <a:endParaRPr u="sng"/>
          </a:p>
          <a:p>
            <a:pPr indent="0" lvl="0" marL="45720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p:txBody>
      </p:sp>
      <p:sp>
        <p:nvSpPr>
          <p:cNvPr id="1259" name="Google Shape;1259;g35f94606661_0_3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AU"/>
              <a:t>This lead to the goal of the project: To classify fruits at intra-class level and enable robots </a:t>
            </a:r>
            <a:r>
              <a:rPr lang="en-AU"/>
              <a:t>perform different action</a:t>
            </a:r>
            <a:r>
              <a:rPr lang="en-AU"/>
              <a:t> based on fruit classes. We deploy the model on the robot</a:t>
            </a:r>
            <a:endParaRPr/>
          </a:p>
          <a:p>
            <a:pPr indent="0" lvl="0" marL="0" rtl="0" algn="l">
              <a:spcBef>
                <a:spcPts val="0"/>
              </a:spcBef>
              <a:spcAft>
                <a:spcPts val="0"/>
              </a:spcAft>
              <a:buNone/>
            </a:pPr>
            <a:r>
              <a:rPr lang="en-AU"/>
              <a:t>This is the table all classes we want to classify{hand point here}).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AU"/>
              <a:t>For </a:t>
            </a:r>
            <a:r>
              <a:rPr lang="en-AU"/>
              <a:t>simplicity</a:t>
            </a:r>
            <a:r>
              <a:rPr lang="en-AU"/>
              <a:t> ,we only have 3 selected classes. - Thompson Seedless ,autumn Royal and Crimson Seedless for robot to act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AU"/>
              <a:t>Next, This is Taha turn. </a:t>
            </a:r>
            <a:endParaRPr/>
          </a:p>
        </p:txBody>
      </p:sp>
      <p:sp>
        <p:nvSpPr>
          <p:cNvPr id="1276" name="Google Shape;1276;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 name="Shape 1288"/>
        <p:cNvGrpSpPr/>
        <p:nvPr/>
      </p:nvGrpSpPr>
      <p:grpSpPr>
        <a:xfrm>
          <a:off x="0" y="0"/>
          <a:ext cx="0" cy="0"/>
          <a:chOff x="0" y="0"/>
          <a:chExt cx="0" cy="0"/>
        </a:xfrm>
      </p:grpSpPr>
      <p:sp>
        <p:nvSpPr>
          <p:cNvPr id="1289" name="Google Shape;1289;g35f73e7b6ef_1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For this project, we worked with two main datasets.</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The </a:t>
            </a:r>
            <a:r>
              <a:rPr b="1" lang="en-AU" sz="1100">
                <a:latin typeface="Arial"/>
                <a:ea typeface="Arial"/>
                <a:cs typeface="Arial"/>
                <a:sym typeface="Arial"/>
              </a:rPr>
              <a:t>group dataset</a:t>
            </a:r>
            <a:r>
              <a:rPr lang="en-AU" sz="1100">
                <a:latin typeface="Arial"/>
                <a:ea typeface="Arial"/>
                <a:cs typeface="Arial"/>
                <a:sym typeface="Arial"/>
              </a:rPr>
              <a:t> includes just over 2,000 images, covering 21 different fruit classes — all manually captured by our team. This formed the foundation for initial training and model development in earlier phases.</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For robot deployment, we narrowed our focus to </a:t>
            </a:r>
            <a:r>
              <a:rPr b="1" lang="en-AU" sz="1100">
                <a:latin typeface="Arial"/>
                <a:ea typeface="Arial"/>
                <a:cs typeface="Arial"/>
                <a:sym typeface="Arial"/>
              </a:rPr>
              <a:t>three grape types</a:t>
            </a:r>
            <a:r>
              <a:rPr lang="en-AU" sz="1100">
                <a:latin typeface="Arial"/>
                <a:ea typeface="Arial"/>
                <a:cs typeface="Arial"/>
                <a:sym typeface="Arial"/>
              </a:rPr>
              <a:t> and collected 165 images using the robot’s camera. We chose grapes because they’re visually similar, which made them ideal for testing our model’s fine-grained classification ability. Also, they were well-represented in our earlier datasets, and Thompson Seedless had a high misclassification rate — making it a perfect candidate for improvement through domain-specific fine-tuning.</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That said, collecting high-quality data wasn’t easy. We had to visit multiple supermarkets, often dealing with poor lighting, seasonal availability, and variation in ripeness — all of which made it harder to get consistent and balanced samples.</a:t>
            </a: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1290" name="Google Shape;1290;g35f73e7b6ef_1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g35f898dfebd_1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Let me begin by explaining why we chose EfficientNet-B0 for this project.</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First, it gave us excellent results early on. In Phase 2, Jasmine achieved an accuracy of 99.28% using this model—better than any other candidate we tested. Then in Phase 3, when we trained it on our combined dataset of over 2,000 fruit images, it performed just as well—delivering consistent, high accuracy.</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A study by Mimma et al. in 2022, where EfficientNet-B0 achieved 98.3% accuracy on the Fruits360 dataset. That reinforced our confidence in its performance on fruit classification tasks like ours. So, we wanted to test how well it did in real-world deployment.</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What truly sets EfficientNet apart is how it scales. It uses something called compound scaling, which means it balances model depth, width, and input resolution together—</a:t>
            </a:r>
            <a:r>
              <a:rPr lang="en-AU" sz="1100">
                <a:latin typeface="Arial"/>
                <a:ea typeface="Arial"/>
                <a:cs typeface="Arial"/>
                <a:sym typeface="Arial"/>
              </a:rPr>
              <a:t> which leads to better generalization.</a:t>
            </a:r>
            <a:endParaRPr sz="1100">
              <a:latin typeface="Arial"/>
              <a:ea typeface="Arial"/>
              <a:cs typeface="Arial"/>
              <a:sym typeface="Arial"/>
            </a:endParaRPr>
          </a:p>
          <a:p>
            <a:pPr indent="0" lvl="0" marL="0" rtl="0" algn="l">
              <a:lnSpc>
                <a:spcPct val="115000"/>
              </a:lnSpc>
              <a:spcBef>
                <a:spcPts val="1200"/>
              </a:spcBef>
              <a:spcAft>
                <a:spcPts val="0"/>
              </a:spcAft>
              <a:buNone/>
            </a:pPr>
            <a:r>
              <a:rPr lang="en-AU" sz="1100">
                <a:latin typeface="Arial"/>
                <a:ea typeface="Arial"/>
                <a:cs typeface="Arial"/>
                <a:sym typeface="Arial"/>
              </a:rPr>
              <a:t>Lastly, it’s incredibly lightweight—just 5.3 million parameters and 0.39 billion FLOPs. That low complexity </a:t>
            </a:r>
            <a:r>
              <a:rPr lang="en-AU" sz="1100">
                <a:latin typeface="Arial"/>
                <a:ea typeface="Arial"/>
                <a:cs typeface="Arial"/>
                <a:sym typeface="Arial"/>
              </a:rPr>
              <a:t>means it runs quickly even on devices with limited computing power.</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rPr lang="en-AU" sz="1100">
                <a:latin typeface="Arial"/>
                <a:ea typeface="Arial"/>
                <a:cs typeface="Arial"/>
                <a:sym typeface="Arial"/>
              </a:rPr>
              <a:t>For our project, we selected EfficientNet-B0, and here’s why. First, it gave us excellent results in testing. Jasmine achieved </a:t>
            </a:r>
            <a:r>
              <a:rPr b="1" lang="en-AU" sz="1100">
                <a:latin typeface="Arial"/>
                <a:ea typeface="Arial"/>
                <a:cs typeface="Arial"/>
                <a:sym typeface="Arial"/>
              </a:rPr>
              <a:t>99.28% accuracy</a:t>
            </a:r>
            <a:r>
              <a:rPr lang="en-AU" sz="1100">
                <a:latin typeface="Arial"/>
                <a:ea typeface="Arial"/>
                <a:cs typeface="Arial"/>
                <a:sym typeface="Arial"/>
              </a:rPr>
              <a:t> using this model in Phase 2, which outperformed all other candidates.</a:t>
            </a:r>
            <a:endParaRPr sz="1100">
              <a:latin typeface="Arial"/>
              <a:ea typeface="Arial"/>
              <a:cs typeface="Arial"/>
              <a:sym typeface="Arial"/>
            </a:endParaRPr>
          </a:p>
          <a:p>
            <a:pPr indent="0" lvl="0" marL="0" rtl="0" algn="l">
              <a:lnSpc>
                <a:spcPct val="115000"/>
              </a:lnSpc>
              <a:spcBef>
                <a:spcPts val="1200"/>
              </a:spcBef>
              <a:spcAft>
                <a:spcPts val="0"/>
              </a:spcAft>
              <a:buNone/>
            </a:pPr>
            <a:r>
              <a:rPr lang="en-AU" sz="1100">
                <a:latin typeface="Arial"/>
                <a:ea typeface="Arial"/>
                <a:cs typeface="Arial"/>
                <a:sym typeface="Arial"/>
              </a:rPr>
              <a:t>Second, EfficientNet-B0 is </a:t>
            </a:r>
            <a:r>
              <a:rPr b="1" lang="en-AU" sz="1100">
                <a:latin typeface="Arial"/>
                <a:ea typeface="Arial"/>
                <a:cs typeface="Arial"/>
                <a:sym typeface="Arial"/>
              </a:rPr>
              <a:t>lightweight</a:t>
            </a:r>
            <a:r>
              <a:rPr lang="en-AU" sz="1100">
                <a:latin typeface="Arial"/>
                <a:ea typeface="Arial"/>
                <a:cs typeface="Arial"/>
                <a:sym typeface="Arial"/>
              </a:rPr>
              <a:t>, with just </a:t>
            </a:r>
            <a:r>
              <a:rPr b="1" lang="en-AU" sz="1100">
                <a:latin typeface="Arial"/>
                <a:ea typeface="Arial"/>
                <a:cs typeface="Arial"/>
                <a:sym typeface="Arial"/>
              </a:rPr>
              <a:t>5.3 million parameters</a:t>
            </a:r>
            <a:r>
              <a:rPr lang="en-AU" sz="1100">
                <a:latin typeface="Arial"/>
                <a:ea typeface="Arial"/>
                <a:cs typeface="Arial"/>
                <a:sym typeface="Arial"/>
              </a:rPr>
              <a:t> and </a:t>
            </a:r>
            <a:r>
              <a:rPr b="1" lang="en-AU" sz="1100">
                <a:latin typeface="Arial"/>
                <a:ea typeface="Arial"/>
                <a:cs typeface="Arial"/>
                <a:sym typeface="Arial"/>
              </a:rPr>
              <a:t>0.39 billion FLOPs</a:t>
            </a:r>
            <a:r>
              <a:rPr lang="en-AU" sz="1100">
                <a:latin typeface="Arial"/>
                <a:ea typeface="Arial"/>
                <a:cs typeface="Arial"/>
                <a:sym typeface="Arial"/>
              </a:rPr>
              <a:t>, which means it runs quickly even on devices with limited computing power. But more importantly, it uses </a:t>
            </a:r>
            <a:r>
              <a:rPr b="1" lang="en-AU" sz="1100">
                <a:latin typeface="Arial"/>
                <a:ea typeface="Arial"/>
                <a:cs typeface="Arial"/>
                <a:sym typeface="Arial"/>
              </a:rPr>
              <a:t>compound scaling</a:t>
            </a:r>
            <a:r>
              <a:rPr lang="en-AU" sz="1100">
                <a:latin typeface="Arial"/>
                <a:ea typeface="Arial"/>
                <a:cs typeface="Arial"/>
                <a:sym typeface="Arial"/>
              </a:rPr>
              <a:t>—balancing model depth, width, and resolution all at once,</a:t>
            </a:r>
            <a:r>
              <a:rPr lang="en-AU" sz="1100">
                <a:latin typeface="Arial"/>
                <a:ea typeface="Arial"/>
                <a:cs typeface="Arial"/>
                <a:sym typeface="Arial"/>
              </a:rPr>
              <a:t> which leads to better generalization.</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This lightweight nature made it a perfect fit for our robot, where real-time processing and low power usage were essential. So, for our application, fine-grained fruit classification on a moving robot, EfficientNet-B0 offered the </a:t>
            </a:r>
            <a:r>
              <a:rPr b="1" lang="en-AU" sz="1100">
                <a:latin typeface="Arial"/>
                <a:ea typeface="Arial"/>
                <a:cs typeface="Arial"/>
                <a:sym typeface="Arial"/>
              </a:rPr>
              <a:t>right mix of speed, accuracy, and deployability</a:t>
            </a:r>
            <a:r>
              <a:rPr lang="en-AU" sz="1100">
                <a:latin typeface="Arial"/>
                <a:ea typeface="Arial"/>
                <a:cs typeface="Arial"/>
                <a:sym typeface="Arial"/>
              </a:rPr>
              <a:t>.</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Let me begin by explaining why we chose </a:t>
            </a:r>
            <a:r>
              <a:rPr b="1" lang="en-AU" sz="1100">
                <a:latin typeface="Arial"/>
                <a:ea typeface="Arial"/>
                <a:cs typeface="Arial"/>
                <a:sym typeface="Arial"/>
              </a:rPr>
              <a:t>EfficientNet-B0</a:t>
            </a:r>
            <a:r>
              <a:rPr lang="en-AU" sz="1100">
                <a:latin typeface="Arial"/>
                <a:ea typeface="Arial"/>
                <a:cs typeface="Arial"/>
                <a:sym typeface="Arial"/>
              </a:rPr>
              <a:t> for this project.</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During earlier testing phases, one of our group members, Jasmine, achieved </a:t>
            </a:r>
            <a:r>
              <a:rPr b="1" lang="en-AU" sz="1100">
                <a:latin typeface="Arial"/>
                <a:ea typeface="Arial"/>
                <a:cs typeface="Arial"/>
                <a:sym typeface="Arial"/>
              </a:rPr>
              <a:t>99.28% accuracy</a:t>
            </a:r>
            <a:r>
              <a:rPr lang="en-AU" sz="1100">
                <a:latin typeface="Arial"/>
                <a:ea typeface="Arial"/>
                <a:cs typeface="Arial"/>
                <a:sym typeface="Arial"/>
              </a:rPr>
              <a:t> using this model, which was the highest among all tested. But what really made it stand out was its efficiency.</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EfficientNet-B0 is designed to scale evenly across depth, width, and resolution using a method called </a:t>
            </a:r>
            <a:r>
              <a:rPr b="1" lang="en-AU" sz="1100">
                <a:latin typeface="Arial"/>
                <a:ea typeface="Arial"/>
                <a:cs typeface="Arial"/>
                <a:sym typeface="Arial"/>
              </a:rPr>
              <a:t>compound scaling</a:t>
            </a:r>
            <a:r>
              <a:rPr lang="en-AU" sz="1100">
                <a:latin typeface="Arial"/>
                <a:ea typeface="Arial"/>
                <a:cs typeface="Arial"/>
                <a:sym typeface="Arial"/>
              </a:rPr>
              <a:t>, which you can see in the diagram here. Despite its compact size, only </a:t>
            </a:r>
            <a:r>
              <a:rPr b="1" lang="en-AU" sz="1100">
                <a:latin typeface="Arial"/>
                <a:ea typeface="Arial"/>
                <a:cs typeface="Arial"/>
                <a:sym typeface="Arial"/>
              </a:rPr>
              <a:t>5.3 million parameters</a:t>
            </a:r>
            <a:r>
              <a:rPr lang="en-AU" sz="1100">
                <a:latin typeface="Arial"/>
                <a:ea typeface="Arial"/>
                <a:cs typeface="Arial"/>
                <a:sym typeface="Arial"/>
              </a:rPr>
              <a:t> and </a:t>
            </a:r>
            <a:r>
              <a:rPr b="1" lang="en-AU" sz="1100">
                <a:latin typeface="Arial"/>
                <a:ea typeface="Arial"/>
                <a:cs typeface="Arial"/>
                <a:sym typeface="Arial"/>
              </a:rPr>
              <a:t>0.39 billion FLOPs</a:t>
            </a:r>
            <a:r>
              <a:rPr lang="en-AU" sz="1100">
                <a:latin typeface="Arial"/>
                <a:ea typeface="Arial"/>
                <a:cs typeface="Arial"/>
                <a:sym typeface="Arial"/>
              </a:rPr>
              <a:t>, it delivers impressive performance.</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And most relevant to our project: EfficientNet-B0 consistently handled </a:t>
            </a:r>
            <a:r>
              <a:rPr b="1" lang="en-AU" sz="1100">
                <a:latin typeface="Arial"/>
                <a:ea typeface="Arial"/>
                <a:cs typeface="Arial"/>
                <a:sym typeface="Arial"/>
              </a:rPr>
              <a:t>difficult real-world conditions</a:t>
            </a:r>
            <a:r>
              <a:rPr lang="en-AU" sz="1100">
                <a:latin typeface="Arial"/>
                <a:ea typeface="Arial"/>
                <a:cs typeface="Arial"/>
                <a:sym typeface="Arial"/>
              </a:rPr>
              <a:t> like changes in lighting, angles, and backgrounds during image capture—exactly the kind of environment our robot operated in.</a:t>
            </a: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1300" name="Google Shape;1300;g35f898dfebd_1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35f898dfebd_1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35f898dfebd_1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In Week 8, the capture node saved every frame from the robot's camera, even the blurry and redundant ones. So we rewrote it. Our version adds a keyboard-triggered capture. Using Python’s </a:t>
            </a:r>
            <a:r>
              <a:rPr lang="en-AU" sz="1100">
                <a:solidFill>
                  <a:srgbClr val="188038"/>
                </a:solidFill>
                <a:latin typeface="Roboto Mono"/>
                <a:ea typeface="Roboto Mono"/>
                <a:cs typeface="Roboto Mono"/>
                <a:sym typeface="Roboto Mono"/>
              </a:rPr>
              <a:t>threading</a:t>
            </a:r>
            <a:r>
              <a:rPr lang="en-AU" sz="1100">
                <a:latin typeface="Arial"/>
                <a:ea typeface="Arial"/>
                <a:cs typeface="Arial"/>
                <a:sym typeface="Arial"/>
              </a:rPr>
              <a:t> module and </a:t>
            </a:r>
            <a:r>
              <a:rPr lang="en-AU" sz="1100">
                <a:solidFill>
                  <a:srgbClr val="188038"/>
                </a:solidFill>
                <a:latin typeface="Roboto Mono"/>
                <a:ea typeface="Roboto Mono"/>
                <a:cs typeface="Roboto Mono"/>
                <a:sym typeface="Roboto Mono"/>
              </a:rPr>
              <a:t>input()</a:t>
            </a:r>
            <a:r>
              <a:rPr lang="en-AU" sz="1100">
                <a:latin typeface="Arial"/>
                <a:ea typeface="Arial"/>
                <a:cs typeface="Arial"/>
                <a:sym typeface="Arial"/>
              </a:rPr>
              <a:t>, we wait for the user to press Enter, and then store just one clear frame. This change gives us better control and improves image quality.</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For system integration, we divided our code into two main modules: one for image capture and another for inference.</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The </a:t>
            </a:r>
            <a:r>
              <a:rPr lang="en-AU" sz="1100">
                <a:solidFill>
                  <a:srgbClr val="188038"/>
                </a:solidFill>
                <a:latin typeface="Roboto Mono"/>
                <a:ea typeface="Roboto Mono"/>
                <a:cs typeface="Roboto Mono"/>
                <a:sym typeface="Roboto Mono"/>
              </a:rPr>
              <a:t>capture_sub.py</a:t>
            </a:r>
            <a:r>
              <a:rPr lang="en-AU" sz="1100">
                <a:latin typeface="Arial"/>
                <a:ea typeface="Arial"/>
                <a:cs typeface="Arial"/>
                <a:sym typeface="Arial"/>
              </a:rPr>
              <a:t> node, located in </a:t>
            </a:r>
            <a:r>
              <a:rPr lang="en-AU" sz="1100">
                <a:solidFill>
                  <a:srgbClr val="188038"/>
                </a:solidFill>
                <a:latin typeface="Roboto Mono"/>
                <a:ea typeface="Roboto Mono"/>
                <a:cs typeface="Roboto Mono"/>
                <a:sym typeface="Roboto Mono"/>
              </a:rPr>
              <a:t>capture_robot_image</a:t>
            </a:r>
            <a:r>
              <a:rPr lang="en-AU" sz="1100">
                <a:latin typeface="Arial"/>
                <a:ea typeface="Arial"/>
                <a:cs typeface="Arial"/>
                <a:sym typeface="Arial"/>
              </a:rPr>
              <a:t>, allows us to manually capture images using the Enter key. This approach gives us better control over image quality and avoids saving unnecessary frames.</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The </a:t>
            </a:r>
            <a:r>
              <a:rPr lang="en-AU" sz="1100">
                <a:solidFill>
                  <a:srgbClr val="188038"/>
                </a:solidFill>
                <a:latin typeface="Roboto Mono"/>
                <a:ea typeface="Roboto Mono"/>
                <a:cs typeface="Roboto Mono"/>
                <a:sym typeface="Roboto Mono"/>
              </a:rPr>
              <a:t>robot_image_classifier</a:t>
            </a:r>
            <a:r>
              <a:rPr lang="en-AU" sz="1100">
                <a:latin typeface="Arial"/>
                <a:ea typeface="Arial"/>
                <a:cs typeface="Arial"/>
                <a:sym typeface="Arial"/>
              </a:rPr>
              <a:t> module contains two files. </a:t>
            </a:r>
            <a:r>
              <a:rPr lang="en-AU" sz="1100">
                <a:solidFill>
                  <a:srgbClr val="188038"/>
                </a:solidFill>
                <a:latin typeface="Roboto Mono"/>
                <a:ea typeface="Roboto Mono"/>
                <a:cs typeface="Roboto Mono"/>
                <a:sym typeface="Roboto Mono"/>
              </a:rPr>
              <a:t>model_wrapper.py</a:t>
            </a:r>
            <a:r>
              <a:rPr lang="en-AU" sz="1100">
                <a:latin typeface="Arial"/>
                <a:ea typeface="Arial"/>
                <a:cs typeface="Arial"/>
                <a:sym typeface="Arial"/>
              </a:rPr>
              <a:t> loads our fine-tuned model and restores the class-to-index mapping. Then </a:t>
            </a:r>
            <a:r>
              <a:rPr lang="en-AU" sz="1100">
                <a:solidFill>
                  <a:srgbClr val="188038"/>
                </a:solidFill>
                <a:latin typeface="Roboto Mono"/>
                <a:ea typeface="Roboto Mono"/>
                <a:cs typeface="Roboto Mono"/>
                <a:sym typeface="Roboto Mono"/>
              </a:rPr>
              <a:t>inference.py</a:t>
            </a:r>
            <a:r>
              <a:rPr lang="en-AU" sz="1100">
                <a:latin typeface="Arial"/>
                <a:ea typeface="Arial"/>
                <a:cs typeface="Arial"/>
                <a:sym typeface="Arial"/>
              </a:rPr>
              <a:t> initialises our inference node, classifying the image and sending movement commands to the robot arm.</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This modular design ensures each component operates independently, making the system easier to debug and maintain.</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In the </a:t>
            </a:r>
            <a:r>
              <a:rPr lang="en-AU" sz="1100">
                <a:solidFill>
                  <a:srgbClr val="188038"/>
                </a:solidFill>
                <a:latin typeface="Roboto Mono"/>
                <a:ea typeface="Roboto Mono"/>
                <a:cs typeface="Roboto Mono"/>
                <a:sym typeface="Roboto Mono"/>
              </a:rPr>
              <a:t>robot_image_classifier</a:t>
            </a:r>
            <a:r>
              <a:rPr lang="en-AU" sz="1100">
                <a:latin typeface="Arial"/>
                <a:ea typeface="Arial"/>
                <a:cs typeface="Arial"/>
                <a:sym typeface="Arial"/>
              </a:rPr>
              <a:t> module, </a:t>
            </a:r>
            <a:r>
              <a:rPr lang="en-AU" sz="1100">
                <a:solidFill>
                  <a:srgbClr val="188038"/>
                </a:solidFill>
                <a:latin typeface="Roboto Mono"/>
                <a:ea typeface="Roboto Mono"/>
                <a:cs typeface="Roboto Mono"/>
                <a:sym typeface="Roboto Mono"/>
              </a:rPr>
              <a:t>model_wrapper.py</a:t>
            </a:r>
            <a:r>
              <a:rPr lang="en-AU" sz="1100">
                <a:latin typeface="Arial"/>
                <a:ea typeface="Arial"/>
                <a:cs typeface="Arial"/>
                <a:sym typeface="Arial"/>
              </a:rPr>
              <a:t> loads our fine-tuned EfficientNet-B0 model and restores the class-to-index mapping. Then the </a:t>
            </a:r>
            <a:r>
              <a:rPr lang="en-AU" sz="1100">
                <a:solidFill>
                  <a:srgbClr val="188038"/>
                </a:solidFill>
                <a:latin typeface="Roboto Mono"/>
                <a:ea typeface="Roboto Mono"/>
                <a:cs typeface="Roboto Mono"/>
                <a:sym typeface="Roboto Mono"/>
              </a:rPr>
              <a:t>inference.py</a:t>
            </a:r>
            <a:r>
              <a:rPr lang="en-AU" sz="1100">
                <a:latin typeface="Arial"/>
                <a:ea typeface="Arial"/>
                <a:cs typeface="Arial"/>
                <a:sym typeface="Arial"/>
              </a:rPr>
              <a:t> node handles real-time predictions and sends movement commands to the robot arm using ROS messages.</a:t>
            </a:r>
            <a:endParaRPr sz="1100">
              <a:latin typeface="Arial"/>
              <a:ea typeface="Arial"/>
              <a:cs typeface="Arial"/>
              <a:sym typeface="Arial"/>
            </a:endParaRPr>
          </a:p>
          <a:p>
            <a:pPr indent="0" lvl="0" marL="381000" marR="38100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This modular design ensures each component operates independently, making the system easier to debug and maintain.</a:t>
            </a: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1315" name="Google Shape;1315;g35f898dfebd_1_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35f898dfebd_4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35f898dfebd_4_6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AU"/>
              <a:t>Now I’ll talk about the pipeline.</a:t>
            </a:r>
            <a:endParaRPr/>
          </a:p>
          <a:p>
            <a:pPr indent="-317500" lvl="0" marL="457200" rtl="0" algn="l">
              <a:spcBef>
                <a:spcPts val="0"/>
              </a:spcBef>
              <a:spcAft>
                <a:spcPts val="0"/>
              </a:spcAft>
              <a:buSzPts val="1400"/>
              <a:buChar char="●"/>
            </a:pPr>
            <a:r>
              <a:rPr lang="en-AU"/>
              <a:t>First, we leverage the robot’s camera to keep taking images as input.</a:t>
            </a:r>
            <a:endParaRPr/>
          </a:p>
          <a:p>
            <a:pPr indent="-317500" lvl="0" marL="457200" rtl="0" algn="l">
              <a:spcBef>
                <a:spcPts val="0"/>
              </a:spcBef>
              <a:spcAft>
                <a:spcPts val="0"/>
              </a:spcAft>
              <a:buSzPts val="1400"/>
              <a:buChar char="●"/>
            </a:pPr>
            <a:r>
              <a:rPr lang="en-AU"/>
              <a:t>Then we pre-process the image for our fine-tuned EfficientNet-B0 model, before feeding it in. We then obtain a predicted class and its confidence score.</a:t>
            </a:r>
            <a:endParaRPr/>
          </a:p>
          <a:p>
            <a:pPr indent="-317500" lvl="0" marL="457200" rtl="0" algn="l">
              <a:spcBef>
                <a:spcPts val="0"/>
              </a:spcBef>
              <a:spcAft>
                <a:spcPts val="0"/>
              </a:spcAft>
              <a:buSzPts val="1400"/>
              <a:buChar char="●"/>
            </a:pPr>
            <a:r>
              <a:rPr lang="en-AU"/>
              <a:t>If the confidence score is greater than our threshold, then it triggers the arm to perform an action. This depends on the class.</a:t>
            </a:r>
            <a:endParaRPr/>
          </a:p>
          <a:p>
            <a:pPr indent="-317500" lvl="0" marL="457200" rtl="0" algn="l">
              <a:spcBef>
                <a:spcPts val="0"/>
              </a:spcBef>
              <a:spcAft>
                <a:spcPts val="0"/>
              </a:spcAft>
              <a:buSzPts val="1400"/>
              <a:buChar char="●"/>
            </a:pPr>
            <a:r>
              <a:rPr lang="en-AU"/>
              <a:t>As you can see, Thompson Seedless makes it go right, Autumn Royal makes it go left, and Crimson Seedless makes it go straight up.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AU"/>
              <a:t>============================================================================================================</a:t>
            </a:r>
            <a:endParaRPr/>
          </a:p>
          <a:p>
            <a:pPr indent="-317500" lvl="0" marL="457200" rtl="0" algn="l">
              <a:spcBef>
                <a:spcPts val="0"/>
              </a:spcBef>
              <a:spcAft>
                <a:spcPts val="0"/>
              </a:spcAft>
              <a:buSzPts val="1400"/>
              <a:buAutoNum type="arabicPeriod"/>
            </a:pPr>
            <a:r>
              <a:rPr lang="en-AU"/>
              <a:t>First, we leverage the robot’s camera node to create a steady stream of images. We then use CV Bridge to convert the encoding of each image from a ROS binary blob to a NumPy array in BGR order.</a:t>
            </a:r>
            <a:endParaRPr/>
          </a:p>
          <a:p>
            <a:pPr indent="-317500" lvl="0" marL="457200" rtl="0" algn="l">
              <a:spcBef>
                <a:spcPts val="0"/>
              </a:spcBef>
              <a:spcAft>
                <a:spcPts val="0"/>
              </a:spcAft>
              <a:buSzPts val="1400"/>
              <a:buAutoNum type="arabicPeriod"/>
            </a:pPr>
            <a:r>
              <a:rPr lang="en-AU"/>
              <a:t>We pre-process the image - switching the channels to RGB order, converting it to Tensor, and applying normalisation. We then feed it into our fine-tuned EfficientNet-B0 model to obtain a predicted class and a confidence score.</a:t>
            </a:r>
            <a:endParaRPr/>
          </a:p>
          <a:p>
            <a:pPr indent="-317500" lvl="0" marL="457200" rtl="0" algn="l">
              <a:spcBef>
                <a:spcPts val="0"/>
              </a:spcBef>
              <a:spcAft>
                <a:spcPts val="0"/>
              </a:spcAft>
              <a:buSzPts val="1400"/>
              <a:buAutoNum type="arabicPeriod"/>
            </a:pPr>
            <a:r>
              <a:rPr lang="en-AU"/>
              <a:t>If the confidence score passes a certain threshold, then depending on the predicted class of grapes, we send a corresponding message to the Bus Servo. The message tells the robot the positions of each arm joint.</a:t>
            </a:r>
            <a:endParaRPr/>
          </a:p>
        </p:txBody>
      </p:sp>
      <p:sp>
        <p:nvSpPr>
          <p:cNvPr id="1326" name="Google Shape;1326;g35f898dfebd_4_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35afb8ca868_0_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Let me now walk you through our results.</a:t>
            </a:r>
            <a:endParaRPr sz="1100">
              <a:latin typeface="Arial"/>
              <a:ea typeface="Arial"/>
              <a:cs typeface="Arial"/>
              <a:sym typeface="Arial"/>
            </a:endParaRPr>
          </a:p>
          <a:p>
            <a:pPr indent="-298450" lvl="0" marL="457200" rtl="0" algn="l">
              <a:lnSpc>
                <a:spcPct val="115000"/>
              </a:lnSpc>
              <a:spcBef>
                <a:spcPts val="1200"/>
              </a:spcBef>
              <a:spcAft>
                <a:spcPts val="0"/>
              </a:spcAft>
              <a:buSzPts val="1100"/>
              <a:buFont typeface="Arial"/>
              <a:buChar char="●"/>
            </a:pPr>
            <a:r>
              <a:rPr lang="en-AU" sz="1100">
                <a:latin typeface="Arial"/>
                <a:ea typeface="Arial"/>
                <a:cs typeface="Arial"/>
                <a:sym typeface="Arial"/>
              </a:rPr>
              <a:t>On the left is the model fine-tuned on all 21 fruit classes from our combined dataset. </a:t>
            </a:r>
            <a:endParaRPr sz="1100">
              <a:latin typeface="Arial"/>
              <a:ea typeface="Arial"/>
              <a:cs typeface="Arial"/>
              <a:sym typeface="Arial"/>
            </a:endParaRPr>
          </a:p>
          <a:p>
            <a:pPr indent="-298450" lvl="1" marL="914400" rtl="0" algn="l">
              <a:lnSpc>
                <a:spcPct val="115000"/>
              </a:lnSpc>
              <a:spcBef>
                <a:spcPts val="0"/>
              </a:spcBef>
              <a:spcAft>
                <a:spcPts val="0"/>
              </a:spcAft>
              <a:buSzPts val="1100"/>
              <a:buChar char="○"/>
            </a:pPr>
            <a:r>
              <a:rPr lang="en-AU" sz="1100">
                <a:latin typeface="Arial"/>
                <a:ea typeface="Arial"/>
                <a:cs typeface="Arial"/>
                <a:sym typeface="Arial"/>
              </a:rPr>
              <a:t>When evaluated on the robot-captured grape images, the overall accuracy was just </a:t>
            </a:r>
            <a:r>
              <a:rPr b="1" lang="en-AU" sz="1100">
                <a:latin typeface="Arial"/>
                <a:ea typeface="Arial"/>
                <a:cs typeface="Arial"/>
                <a:sym typeface="Arial"/>
              </a:rPr>
              <a:t>51%</a:t>
            </a:r>
            <a:r>
              <a:rPr lang="en-AU"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Clr>
                <a:schemeClr val="dk1"/>
              </a:buClr>
              <a:buSzPts val="1100"/>
              <a:buChar char="○"/>
            </a:pPr>
            <a:r>
              <a:rPr lang="en-AU" sz="1100">
                <a:latin typeface="Arial"/>
                <a:ea typeface="Arial"/>
                <a:cs typeface="Arial"/>
                <a:sym typeface="Arial"/>
              </a:rPr>
              <a:t>Most notably, it completely failed to classify any Thompson Seedless grapes correctly.</a:t>
            </a:r>
            <a:endParaRPr sz="1100">
              <a:latin typeface="Arial"/>
              <a:ea typeface="Arial"/>
              <a:cs typeface="Arial"/>
              <a:sym typeface="Arial"/>
            </a:endParaRPr>
          </a:p>
          <a:p>
            <a:pPr indent="-298450" lvl="0" marL="457200" rtl="0" algn="l">
              <a:lnSpc>
                <a:spcPct val="115000"/>
              </a:lnSpc>
              <a:spcBef>
                <a:spcPts val="0"/>
              </a:spcBef>
              <a:spcAft>
                <a:spcPts val="0"/>
              </a:spcAft>
              <a:buSzPts val="1100"/>
              <a:buFont typeface="Arial"/>
              <a:buChar char="●"/>
            </a:pPr>
            <a:r>
              <a:rPr lang="en-AU" sz="1100">
                <a:latin typeface="Arial"/>
                <a:ea typeface="Arial"/>
                <a:cs typeface="Arial"/>
                <a:sym typeface="Arial"/>
              </a:rPr>
              <a:t>Now, on the right is the model fine-tuned only on the 3 robot-captured grape classes.</a:t>
            </a:r>
            <a:endParaRPr sz="1100">
              <a:latin typeface="Arial"/>
              <a:ea typeface="Arial"/>
              <a:cs typeface="Arial"/>
              <a:sym typeface="Arial"/>
            </a:endParaRPr>
          </a:p>
          <a:p>
            <a:pPr indent="-298450" lvl="1" marL="914400" rtl="0" algn="l">
              <a:lnSpc>
                <a:spcPct val="115000"/>
              </a:lnSpc>
              <a:spcBef>
                <a:spcPts val="0"/>
              </a:spcBef>
              <a:spcAft>
                <a:spcPts val="0"/>
              </a:spcAft>
              <a:buSzPts val="1100"/>
              <a:buChar char="○"/>
            </a:pPr>
            <a:r>
              <a:rPr lang="en-AU" sz="1100">
                <a:latin typeface="Arial"/>
                <a:ea typeface="Arial"/>
                <a:cs typeface="Arial"/>
                <a:sym typeface="Arial"/>
              </a:rPr>
              <a:t>This domain-specific fine-tuning made a huge difference. The model’s accuracy jumped to </a:t>
            </a:r>
            <a:r>
              <a:rPr b="1" lang="en-AU" sz="1100">
                <a:latin typeface="Arial"/>
                <a:ea typeface="Arial"/>
                <a:cs typeface="Arial"/>
                <a:sym typeface="Arial"/>
              </a:rPr>
              <a:t>98.04%</a:t>
            </a:r>
            <a:r>
              <a:rPr lang="en-AU" sz="1100">
                <a:latin typeface="Arial"/>
                <a:ea typeface="Arial"/>
                <a:cs typeface="Arial"/>
                <a:sym typeface="Arial"/>
              </a:rPr>
              <a:t>.</a:t>
            </a:r>
            <a:endParaRPr sz="1100">
              <a:latin typeface="Arial"/>
              <a:ea typeface="Arial"/>
              <a:cs typeface="Arial"/>
              <a:sym typeface="Arial"/>
            </a:endParaRPr>
          </a:p>
          <a:p>
            <a:pPr indent="-298450" lvl="1" marL="914400" rtl="0" algn="l">
              <a:lnSpc>
                <a:spcPct val="115000"/>
              </a:lnSpc>
              <a:spcBef>
                <a:spcPts val="0"/>
              </a:spcBef>
              <a:spcAft>
                <a:spcPts val="0"/>
              </a:spcAft>
              <a:buSzPts val="1100"/>
              <a:buChar char="○"/>
            </a:pPr>
            <a:r>
              <a:rPr lang="en-AU" sz="1100">
                <a:latin typeface="Arial"/>
                <a:ea typeface="Arial"/>
                <a:cs typeface="Arial"/>
                <a:sym typeface="Arial"/>
              </a:rPr>
              <a:t>Thompson Seedless, which was previously misclassified every time, now had perfect accuracy.</a:t>
            </a:r>
            <a:endParaRPr sz="1100">
              <a:latin typeface="Arial"/>
              <a:ea typeface="Arial"/>
              <a:cs typeface="Arial"/>
              <a:sym typeface="Arial"/>
            </a:endParaRPr>
          </a:p>
          <a:p>
            <a:pPr indent="0" lvl="0" marL="0" rtl="0" algn="l">
              <a:lnSpc>
                <a:spcPct val="115000"/>
              </a:lnSpc>
              <a:spcBef>
                <a:spcPts val="1200"/>
              </a:spcBef>
              <a:spcAft>
                <a:spcPts val="0"/>
              </a:spcAft>
              <a:buNone/>
            </a:pPr>
            <a:r>
              <a:rPr lang="en-AU" sz="1100">
                <a:latin typeface="Arial"/>
                <a:ea typeface="Arial"/>
                <a:cs typeface="Arial"/>
                <a:sym typeface="Arial"/>
              </a:rPr>
              <a:t>The key takeaway here is that fine-tuning on robot-specific data drastically boosts real-world performance, especially when classes look very similar, like these grapes.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Let me now walk you through our results.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We first tested the model that was fine-tuned on all 21 fruit classes from our group dataset. When evaluated on the robot-captured grape images, the overall accuracy was just </a:t>
            </a:r>
            <a:r>
              <a:rPr b="1" lang="en-AU" sz="1100">
                <a:latin typeface="Arial"/>
                <a:ea typeface="Arial"/>
                <a:cs typeface="Arial"/>
                <a:sym typeface="Arial"/>
              </a:rPr>
              <a:t>51%</a:t>
            </a:r>
            <a:r>
              <a:rPr lang="en-AU" sz="1100">
                <a:latin typeface="Arial"/>
                <a:ea typeface="Arial"/>
                <a:cs typeface="Arial"/>
                <a:sym typeface="Arial"/>
              </a:rPr>
              <a:t>. Most notably, it completely failed to classify any Thompson Seedless grapes correctly.</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To address this, we retrained the model,  but this time, only on the three grape classes captured using the robot’s own camera. This domain-specific fine-tuning made a huge difference. The model’s accuracy jumped to </a:t>
            </a:r>
            <a:r>
              <a:rPr b="1" lang="en-AU" sz="1100">
                <a:latin typeface="Arial"/>
                <a:ea typeface="Arial"/>
                <a:cs typeface="Arial"/>
                <a:sym typeface="Arial"/>
              </a:rPr>
              <a:t>98.04%</a:t>
            </a:r>
            <a:r>
              <a:rPr lang="en-AU" sz="1100">
                <a:latin typeface="Arial"/>
                <a:ea typeface="Arial"/>
                <a:cs typeface="Arial"/>
                <a:sym typeface="Arial"/>
              </a:rPr>
              <a:t>, correctly classifying 50 out of 51 test images. Thompson Seedless, which was previously misclassified every time, now had perfect accuracy.</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These charts show the before-and-after comparison, and below you can see how the robot’s arm responds differently to each class. These movements confirm that the classification is not only accurate but also triggers the right physical action.</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en-AU" sz="1100">
                <a:latin typeface="Arial"/>
                <a:ea typeface="Arial"/>
                <a:cs typeface="Arial"/>
                <a:sym typeface="Arial"/>
              </a:rPr>
              <a:t>The key takeaway here is that fine-tuning on robot-specific data drastically boosts real-world performance, especially when classes look very similar, like these grapes.</a:t>
            </a:r>
            <a:endParaRPr sz="1100">
              <a:latin typeface="Arial"/>
              <a:ea typeface="Arial"/>
              <a:cs typeface="Arial"/>
              <a:sym typeface="Arial"/>
            </a:endParaRPr>
          </a:p>
          <a:p>
            <a:pPr indent="0" lvl="0" marL="0" rtl="0" algn="l">
              <a:spcBef>
                <a:spcPts val="1200"/>
              </a:spcBef>
              <a:spcAft>
                <a:spcPts val="0"/>
              </a:spcAft>
              <a:buNone/>
            </a:pPr>
            <a:r>
              <a:t/>
            </a:r>
            <a:endParaRPr/>
          </a:p>
        </p:txBody>
      </p:sp>
      <p:sp>
        <p:nvSpPr>
          <p:cNvPr id="1350" name="Google Shape;1350;g35afb8ca868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9.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9.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9.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1">
  <p:cSld name="One column content_1">
    <p:bg>
      <p:bgPr>
        <a:solidFill>
          <a:schemeClr val="accent1"/>
        </a:solidFill>
      </p:bgPr>
    </p:bg>
    <p:spTree>
      <p:nvGrpSpPr>
        <p:cNvPr id="18" name="Shape 18"/>
        <p:cNvGrpSpPr/>
        <p:nvPr/>
      </p:nvGrpSpPr>
      <p:grpSpPr>
        <a:xfrm>
          <a:off x="0" y="0"/>
          <a:ext cx="0" cy="0"/>
          <a:chOff x="0" y="0"/>
          <a:chExt cx="0" cy="0"/>
        </a:xfrm>
      </p:grpSpPr>
      <p:sp>
        <p:nvSpPr>
          <p:cNvPr id="19" name="Google Shape;19;p2"/>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2"/>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 name="Google Shape;22;p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2" showMasterSp="0">
  <p:cSld name="Section header_2">
    <p:bg>
      <p:bgPr>
        <a:solidFill>
          <a:schemeClr val="accent3"/>
        </a:solidFill>
      </p:bgPr>
    </p:bg>
    <p:spTree>
      <p:nvGrpSpPr>
        <p:cNvPr id="70" name="Shape 70"/>
        <p:cNvGrpSpPr/>
        <p:nvPr/>
      </p:nvGrpSpPr>
      <p:grpSpPr>
        <a:xfrm>
          <a:off x="0" y="0"/>
          <a:ext cx="0" cy="0"/>
          <a:chOff x="0" y="0"/>
          <a:chExt cx="0" cy="0"/>
        </a:xfrm>
      </p:grpSpPr>
      <p:sp>
        <p:nvSpPr>
          <p:cNvPr id="71" name="Google Shape;71;p11"/>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1"/>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73" name="Google Shape;73;p11"/>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74" name="Google Shape;74;p11"/>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75" name="Google Shape;75;p11"/>
          <p:cNvSpPr txBox="1"/>
          <p:nvPr>
            <p:ph idx="2"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11"/>
          <p:cNvSpPr/>
          <p:nvPr>
            <p:ph idx="3" type="pic"/>
          </p:nvPr>
        </p:nvSpPr>
        <p:spPr>
          <a:xfrm>
            <a:off x="5465999" y="1369338"/>
            <a:ext cx="1260000" cy="1260000"/>
          </a:xfrm>
          <a:prstGeom prst="rect">
            <a:avLst/>
          </a:prstGeom>
          <a:noFill/>
          <a:ln>
            <a:noFill/>
          </a:ln>
        </p:spPr>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5" showMasterSp="0">
  <p:cSld name="Infographics_5">
    <p:bg>
      <p:bgPr>
        <a:solidFill>
          <a:schemeClr val="accent5"/>
        </a:solidFill>
      </p:bgPr>
    </p:bg>
    <p:spTree>
      <p:nvGrpSpPr>
        <p:cNvPr id="1108" name="Shape 1108"/>
        <p:cNvGrpSpPr/>
        <p:nvPr/>
      </p:nvGrpSpPr>
      <p:grpSpPr>
        <a:xfrm>
          <a:off x="0" y="0"/>
          <a:ext cx="0" cy="0"/>
          <a:chOff x="0" y="0"/>
          <a:chExt cx="0" cy="0"/>
        </a:xfrm>
      </p:grpSpPr>
      <p:sp>
        <p:nvSpPr>
          <p:cNvPr id="1109" name="Google Shape;1109;p101"/>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0" name="Google Shape;1110;p101"/>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1" name="Google Shape;1111;p101"/>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2" name="Google Shape;1112;p10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3" name="Google Shape;1113;p10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4" name="Google Shape;1114;p10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cxnSp>
        <p:nvCxnSpPr>
          <p:cNvPr id="1115" name="Google Shape;1115;p101"/>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pic>
        <p:nvPicPr>
          <p:cNvPr id="1116" name="Google Shape;1116;p101"/>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1117" name="Google Shape;1117;p101"/>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6" showMasterSp="0">
  <p:cSld name="Infographics_6">
    <p:bg>
      <p:bgPr>
        <a:solidFill>
          <a:schemeClr val="accent2"/>
        </a:solidFill>
      </p:bgPr>
    </p:bg>
    <p:spTree>
      <p:nvGrpSpPr>
        <p:cNvPr id="1118" name="Shape 1118"/>
        <p:cNvGrpSpPr/>
        <p:nvPr/>
      </p:nvGrpSpPr>
      <p:grpSpPr>
        <a:xfrm>
          <a:off x="0" y="0"/>
          <a:ext cx="0" cy="0"/>
          <a:chOff x="0" y="0"/>
          <a:chExt cx="0" cy="0"/>
        </a:xfrm>
      </p:grpSpPr>
      <p:sp>
        <p:nvSpPr>
          <p:cNvPr id="1119" name="Google Shape;1119;p102"/>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0" name="Google Shape;1120;p102"/>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1" name="Google Shape;1121;p102"/>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2" name="Google Shape;1122;p10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3" name="Google Shape;1123;p10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4" name="Google Shape;1124;p10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125" name="Google Shape;1125;p102"/>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126" name="Google Shape;1126;p102"/>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pic>
        <p:nvPicPr>
          <p:cNvPr id="1127" name="Google Shape;1127;p102"/>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2" showMasterSp="0">
  <p:cSld name="Infographics_2">
    <p:bg>
      <p:bgPr>
        <a:solidFill>
          <a:schemeClr val="dk2"/>
        </a:solidFill>
      </p:bgPr>
    </p:bg>
    <p:spTree>
      <p:nvGrpSpPr>
        <p:cNvPr id="1128" name="Shape 1128"/>
        <p:cNvGrpSpPr/>
        <p:nvPr/>
      </p:nvGrpSpPr>
      <p:grpSpPr>
        <a:xfrm>
          <a:off x="0" y="0"/>
          <a:ext cx="0" cy="0"/>
          <a:chOff x="0" y="0"/>
          <a:chExt cx="0" cy="0"/>
        </a:xfrm>
      </p:grpSpPr>
      <p:sp>
        <p:nvSpPr>
          <p:cNvPr id="1129" name="Google Shape;1129;p103"/>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0" name="Google Shape;1130;p103"/>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1" name="Google Shape;1131;p103"/>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2" name="Google Shape;1132;p10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3" name="Google Shape;1133;p10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4" name="Google Shape;1134;p10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1135" name="Google Shape;1135;p10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1136" name="Google Shape;1136;p10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137" name="Google Shape;1137;p103"/>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_6" showMasterSp="0">
  <p:cSld name="Team slide_6">
    <p:bg>
      <p:bgPr>
        <a:solidFill>
          <a:schemeClr val="accent2"/>
        </a:solidFill>
      </p:bgPr>
    </p:bg>
    <p:spTree>
      <p:nvGrpSpPr>
        <p:cNvPr id="1138" name="Shape 1138"/>
        <p:cNvGrpSpPr/>
        <p:nvPr/>
      </p:nvGrpSpPr>
      <p:grpSpPr>
        <a:xfrm>
          <a:off x="0" y="0"/>
          <a:ext cx="0" cy="0"/>
          <a:chOff x="0" y="0"/>
          <a:chExt cx="0" cy="0"/>
        </a:xfrm>
      </p:grpSpPr>
      <p:sp>
        <p:nvSpPr>
          <p:cNvPr id="1139" name="Google Shape;1139;p104"/>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0" name="Google Shape;1140;p104"/>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1" name="Google Shape;1141;p104"/>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2" name="Google Shape;1142;p10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3" name="Google Shape;1143;p104"/>
          <p:cNvSpPr/>
          <p:nvPr>
            <p:ph idx="2" type="pic"/>
          </p:nvPr>
        </p:nvSpPr>
        <p:spPr>
          <a:xfrm>
            <a:off x="623888" y="1642243"/>
            <a:ext cx="1440000" cy="1332000"/>
          </a:xfrm>
          <a:prstGeom prst="rect">
            <a:avLst/>
          </a:prstGeom>
          <a:noFill/>
          <a:ln>
            <a:noFill/>
          </a:ln>
        </p:spPr>
      </p:sp>
      <p:sp>
        <p:nvSpPr>
          <p:cNvPr id="1144" name="Google Shape;1144;p104"/>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5" name="Google Shape;1145;p104"/>
          <p:cNvSpPr/>
          <p:nvPr>
            <p:ph idx="4" type="pic"/>
          </p:nvPr>
        </p:nvSpPr>
        <p:spPr>
          <a:xfrm>
            <a:off x="2892510" y="1642243"/>
            <a:ext cx="1440000" cy="1332000"/>
          </a:xfrm>
          <a:prstGeom prst="rect">
            <a:avLst/>
          </a:prstGeom>
          <a:noFill/>
          <a:ln>
            <a:noFill/>
          </a:ln>
        </p:spPr>
      </p:sp>
      <p:sp>
        <p:nvSpPr>
          <p:cNvPr id="1146" name="Google Shape;1146;p104"/>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7" name="Google Shape;1147;p104"/>
          <p:cNvSpPr/>
          <p:nvPr>
            <p:ph idx="6" type="pic"/>
          </p:nvPr>
        </p:nvSpPr>
        <p:spPr>
          <a:xfrm>
            <a:off x="5161132" y="1642243"/>
            <a:ext cx="1440000" cy="1332000"/>
          </a:xfrm>
          <a:prstGeom prst="rect">
            <a:avLst/>
          </a:prstGeom>
          <a:noFill/>
          <a:ln>
            <a:noFill/>
          </a:ln>
        </p:spPr>
      </p:sp>
      <p:sp>
        <p:nvSpPr>
          <p:cNvPr id="1148" name="Google Shape;1148;p104"/>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9" name="Google Shape;1149;p104"/>
          <p:cNvSpPr/>
          <p:nvPr>
            <p:ph idx="8" type="pic"/>
          </p:nvPr>
        </p:nvSpPr>
        <p:spPr>
          <a:xfrm>
            <a:off x="7429754" y="1642243"/>
            <a:ext cx="1440000" cy="1332000"/>
          </a:xfrm>
          <a:prstGeom prst="rect">
            <a:avLst/>
          </a:prstGeom>
          <a:noFill/>
          <a:ln>
            <a:noFill/>
          </a:ln>
        </p:spPr>
      </p:sp>
      <p:sp>
        <p:nvSpPr>
          <p:cNvPr id="1150" name="Google Shape;1150;p104"/>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1" name="Google Shape;1151;p104"/>
          <p:cNvSpPr/>
          <p:nvPr>
            <p:ph idx="13" type="pic"/>
          </p:nvPr>
        </p:nvSpPr>
        <p:spPr>
          <a:xfrm>
            <a:off x="9698376" y="1642243"/>
            <a:ext cx="1440000" cy="1332000"/>
          </a:xfrm>
          <a:prstGeom prst="rect">
            <a:avLst/>
          </a:prstGeom>
          <a:noFill/>
          <a:ln>
            <a:noFill/>
          </a:ln>
        </p:spPr>
      </p:sp>
      <p:sp>
        <p:nvSpPr>
          <p:cNvPr id="1152" name="Google Shape;1152;p104"/>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3" name="Google Shape;1153;p10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154" name="Google Shape;1154;p104"/>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1155" name="Google Shape;1155;p10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1156" name="Google Shape;1156;p10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Multi image text_1">
  <p:cSld name="1_Multi image text_1">
    <p:bg>
      <p:bgPr>
        <a:solidFill>
          <a:schemeClr val="accent1"/>
        </a:solidFill>
      </p:bgPr>
    </p:bg>
    <p:spTree>
      <p:nvGrpSpPr>
        <p:cNvPr id="1157" name="Shape 1157"/>
        <p:cNvGrpSpPr/>
        <p:nvPr/>
      </p:nvGrpSpPr>
      <p:grpSpPr>
        <a:xfrm>
          <a:off x="0" y="0"/>
          <a:ext cx="0" cy="0"/>
          <a:chOff x="0" y="0"/>
          <a:chExt cx="0" cy="0"/>
        </a:xfrm>
      </p:grpSpPr>
      <p:sp>
        <p:nvSpPr>
          <p:cNvPr id="1158" name="Google Shape;1158;p105"/>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9" name="Google Shape;1159;p105"/>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0" name="Google Shape;1160;p105"/>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1" name="Google Shape;1161;p10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2" name="Google Shape;1162;p10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3" name="Google Shape;1163;p105"/>
          <p:cNvSpPr/>
          <p:nvPr>
            <p:ph idx="3" type="pic"/>
          </p:nvPr>
        </p:nvSpPr>
        <p:spPr>
          <a:xfrm>
            <a:off x="623886" y="1628775"/>
            <a:ext cx="3420000" cy="2700000"/>
          </a:xfrm>
          <a:prstGeom prst="rect">
            <a:avLst/>
          </a:prstGeom>
          <a:noFill/>
          <a:ln>
            <a:noFill/>
          </a:ln>
        </p:spPr>
      </p:sp>
      <p:sp>
        <p:nvSpPr>
          <p:cNvPr id="1164" name="Google Shape;1164;p105"/>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5" name="Google Shape;1165;p105"/>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6" name="Google Shape;1166;p105"/>
          <p:cNvSpPr/>
          <p:nvPr>
            <p:ph idx="6" type="pic"/>
          </p:nvPr>
        </p:nvSpPr>
        <p:spPr>
          <a:xfrm>
            <a:off x="4433794" y="1628775"/>
            <a:ext cx="3420000" cy="2700000"/>
          </a:xfrm>
          <a:prstGeom prst="rect">
            <a:avLst/>
          </a:prstGeom>
          <a:noFill/>
          <a:ln>
            <a:noFill/>
          </a:ln>
        </p:spPr>
      </p:sp>
      <p:sp>
        <p:nvSpPr>
          <p:cNvPr id="1167" name="Google Shape;1167;p105"/>
          <p:cNvSpPr/>
          <p:nvPr>
            <p:ph idx="7" type="pic"/>
          </p:nvPr>
        </p:nvSpPr>
        <p:spPr>
          <a:xfrm>
            <a:off x="8243701" y="1628775"/>
            <a:ext cx="3420000" cy="2700000"/>
          </a:xfrm>
          <a:prstGeom prst="rect">
            <a:avLst/>
          </a:prstGeom>
          <a:noFill/>
          <a:ln>
            <a:noFill/>
          </a:ln>
        </p:spPr>
      </p:sp>
      <p:sp>
        <p:nvSpPr>
          <p:cNvPr id="1168" name="Google Shape;1168;p10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mage and text layout_1">
  <p:cSld name="1_Image and text layout_1">
    <p:bg>
      <p:bgPr>
        <a:solidFill>
          <a:schemeClr val="accent1"/>
        </a:solidFill>
      </p:bgPr>
    </p:bg>
    <p:spTree>
      <p:nvGrpSpPr>
        <p:cNvPr id="1169" name="Shape 1169"/>
        <p:cNvGrpSpPr/>
        <p:nvPr/>
      </p:nvGrpSpPr>
      <p:grpSpPr>
        <a:xfrm>
          <a:off x="0" y="0"/>
          <a:ext cx="0" cy="0"/>
          <a:chOff x="0" y="0"/>
          <a:chExt cx="0" cy="0"/>
        </a:xfrm>
      </p:grpSpPr>
      <p:sp>
        <p:nvSpPr>
          <p:cNvPr id="1170" name="Google Shape;1170;p106"/>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1" name="Google Shape;1171;p106"/>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2" name="Google Shape;1172;p106"/>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3" name="Google Shape;1173;p10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4" name="Google Shape;1174;p10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5" name="Google Shape;1175;p106"/>
          <p:cNvSpPr/>
          <p:nvPr>
            <p:ph idx="3" type="pic"/>
          </p:nvPr>
        </p:nvSpPr>
        <p:spPr>
          <a:xfrm>
            <a:off x="8243700" y="1628774"/>
            <a:ext cx="3948299" cy="5229225"/>
          </a:xfrm>
          <a:prstGeom prst="rect">
            <a:avLst/>
          </a:prstGeom>
          <a:noFill/>
          <a:ln>
            <a:noFill/>
          </a:ln>
        </p:spPr>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6" name="Shape 1176"/>
        <p:cNvGrpSpPr/>
        <p:nvPr/>
      </p:nvGrpSpPr>
      <p:grpSpPr>
        <a:xfrm>
          <a:off x="0" y="0"/>
          <a:ext cx="0" cy="0"/>
          <a:chOff x="0" y="0"/>
          <a:chExt cx="0" cy="0"/>
        </a:xfrm>
      </p:grpSpPr>
      <p:sp>
        <p:nvSpPr>
          <p:cNvPr id="1177" name="Google Shape;1177;p107"/>
          <p:cNvSpPr txBox="1"/>
          <p:nvPr>
            <p:ph type="title"/>
          </p:nvPr>
        </p:nvSpPr>
        <p:spPr>
          <a:xfrm>
            <a:off x="623887" y="245155"/>
            <a:ext cx="8948757" cy="626548"/>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8" name="Google Shape;1178;p10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9" name="Google Shape;1179;p10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0" name="Google Shape;1180;p10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181" name="Shape 1181"/>
        <p:cNvGrpSpPr/>
        <p:nvPr/>
      </p:nvGrpSpPr>
      <p:grpSpPr>
        <a:xfrm>
          <a:off x="0" y="0"/>
          <a:ext cx="0" cy="0"/>
          <a:chOff x="0" y="0"/>
          <a:chExt cx="0" cy="0"/>
        </a:xfrm>
      </p:grpSpPr>
      <p:sp>
        <p:nvSpPr>
          <p:cNvPr id="1182" name="Google Shape;1182;p10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3" name="Google Shape;1183;p10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4" name="Google Shape;1184;p10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85" name="Shape 1185"/>
        <p:cNvGrpSpPr/>
        <p:nvPr/>
      </p:nvGrpSpPr>
      <p:grpSpPr>
        <a:xfrm>
          <a:off x="0" y="0"/>
          <a:ext cx="0" cy="0"/>
          <a:chOff x="0" y="0"/>
          <a:chExt cx="0" cy="0"/>
        </a:xfrm>
      </p:grpSpPr>
      <p:sp>
        <p:nvSpPr>
          <p:cNvPr id="1186" name="Google Shape;1186;p109"/>
          <p:cNvSpPr txBox="1"/>
          <p:nvPr>
            <p:ph type="ctrTitle"/>
          </p:nvPr>
        </p:nvSpPr>
        <p:spPr>
          <a:xfrm>
            <a:off x="415611" y="992767"/>
            <a:ext cx="11360700" cy="2736900"/>
          </a:xfrm>
          <a:prstGeom prst="rect">
            <a:avLst/>
          </a:prstGeom>
        </p:spPr>
        <p:txBody>
          <a:bodyPr anchorCtr="0" anchor="b" bIns="45700" lIns="0" spcFirstLastPara="1" rIns="91425" wrap="square" tIns="45700">
            <a:norm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p:txBody>
      </p:sp>
      <p:sp>
        <p:nvSpPr>
          <p:cNvPr id="1187" name="Google Shape;1187;p109"/>
          <p:cNvSpPr txBox="1"/>
          <p:nvPr>
            <p:ph idx="1" type="subTitle"/>
          </p:nvPr>
        </p:nvSpPr>
        <p:spPr>
          <a:xfrm>
            <a:off x="415600" y="3778833"/>
            <a:ext cx="11360700" cy="1056900"/>
          </a:xfrm>
          <a:prstGeom prst="rect">
            <a:avLst/>
          </a:prstGeom>
        </p:spPr>
        <p:txBody>
          <a:bodyPr anchorCtr="0" anchor="t" bIns="45700" lIns="0" spcFirstLastPara="1" rIns="91425" wrap="square" tIns="45700">
            <a:normAutofit/>
          </a:bodyPr>
          <a:lstStyle>
            <a:lvl1pPr lvl="0" algn="ctr">
              <a:lnSpc>
                <a:spcPct val="100000"/>
              </a:lnSpc>
              <a:spcBef>
                <a:spcPts val="600"/>
              </a:spcBef>
              <a:spcAft>
                <a:spcPts val="0"/>
              </a:spcAft>
              <a:buSzPts val="3700"/>
              <a:buNone/>
              <a:defRPr sz="3700"/>
            </a:lvl1pPr>
            <a:lvl2pPr lvl="1" algn="ctr">
              <a:lnSpc>
                <a:spcPct val="100000"/>
              </a:lnSpc>
              <a:spcBef>
                <a:spcPts val="600"/>
              </a:spcBef>
              <a:spcAft>
                <a:spcPts val="0"/>
              </a:spcAft>
              <a:buSzPts val="3700"/>
              <a:buNone/>
              <a:defRPr sz="3700"/>
            </a:lvl2pPr>
            <a:lvl3pPr lvl="2" algn="ctr">
              <a:lnSpc>
                <a:spcPct val="100000"/>
              </a:lnSpc>
              <a:spcBef>
                <a:spcPts val="600"/>
              </a:spcBef>
              <a:spcAft>
                <a:spcPts val="0"/>
              </a:spcAft>
              <a:buSzPts val="3700"/>
              <a:buNone/>
              <a:defRPr sz="3700"/>
            </a:lvl3pPr>
            <a:lvl4pPr lvl="3" algn="ctr">
              <a:lnSpc>
                <a:spcPct val="100000"/>
              </a:lnSpc>
              <a:spcBef>
                <a:spcPts val="500"/>
              </a:spcBef>
              <a:spcAft>
                <a:spcPts val="0"/>
              </a:spcAft>
              <a:buSzPts val="3700"/>
              <a:buNone/>
              <a:defRPr sz="3700"/>
            </a:lvl4pPr>
            <a:lvl5pPr lvl="4" algn="ctr">
              <a:lnSpc>
                <a:spcPct val="100000"/>
              </a:lnSpc>
              <a:spcBef>
                <a:spcPts val="500"/>
              </a:spcBef>
              <a:spcAft>
                <a:spcPts val="0"/>
              </a:spcAft>
              <a:buSzPts val="3700"/>
              <a:buNone/>
              <a:defRPr sz="3700"/>
            </a:lvl5pPr>
            <a:lvl6pPr lvl="5" algn="ctr">
              <a:lnSpc>
                <a:spcPct val="100000"/>
              </a:lnSpc>
              <a:spcBef>
                <a:spcPts val="500"/>
              </a:spcBef>
              <a:spcAft>
                <a:spcPts val="0"/>
              </a:spcAft>
              <a:buSzPts val="3700"/>
              <a:buNone/>
              <a:defRPr sz="3700"/>
            </a:lvl6pPr>
            <a:lvl7pPr lvl="6" algn="ctr">
              <a:lnSpc>
                <a:spcPct val="100000"/>
              </a:lnSpc>
              <a:spcBef>
                <a:spcPts val="500"/>
              </a:spcBef>
              <a:spcAft>
                <a:spcPts val="0"/>
              </a:spcAft>
              <a:buSzPts val="3700"/>
              <a:buNone/>
              <a:defRPr sz="3700"/>
            </a:lvl7pPr>
            <a:lvl8pPr lvl="7" algn="ctr">
              <a:lnSpc>
                <a:spcPct val="100000"/>
              </a:lnSpc>
              <a:spcBef>
                <a:spcPts val="500"/>
              </a:spcBef>
              <a:spcAft>
                <a:spcPts val="0"/>
              </a:spcAft>
              <a:buSzPts val="3700"/>
              <a:buNone/>
              <a:defRPr sz="3700"/>
            </a:lvl8pPr>
            <a:lvl9pPr lvl="8" algn="ctr">
              <a:lnSpc>
                <a:spcPct val="100000"/>
              </a:lnSpc>
              <a:spcBef>
                <a:spcPts val="500"/>
              </a:spcBef>
              <a:spcAft>
                <a:spcPts val="0"/>
              </a:spcAft>
              <a:buSzPts val="3700"/>
              <a:buNone/>
              <a:defRPr sz="3700"/>
            </a:lvl9pPr>
          </a:lstStyle>
          <a:p/>
        </p:txBody>
      </p:sp>
      <p:sp>
        <p:nvSpPr>
          <p:cNvPr id="1188" name="Google Shape;1188;p109"/>
          <p:cNvSpPr txBox="1"/>
          <p:nvPr>
            <p:ph idx="12" type="sldNum"/>
          </p:nvPr>
        </p:nvSpPr>
        <p:spPr>
          <a:xfrm>
            <a:off x="11296610" y="6217622"/>
            <a:ext cx="731700" cy="524700"/>
          </a:xfrm>
          <a:prstGeom prst="rect">
            <a:avLst/>
          </a:prstGeom>
        </p:spPr>
        <p:txBody>
          <a:bodyPr anchorCtr="0" anchor="ctr" bIns="45700" lIns="91425" spcFirstLastPara="1" rIns="0" wrap="square" tIns="457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1195" name="Shape 1195"/>
        <p:cNvGrpSpPr/>
        <p:nvPr/>
      </p:nvGrpSpPr>
      <p:grpSpPr>
        <a:xfrm>
          <a:off x="0" y="0"/>
          <a:ext cx="0" cy="0"/>
          <a:chOff x="0" y="0"/>
          <a:chExt cx="0" cy="0"/>
        </a:xfrm>
      </p:grpSpPr>
      <p:sp>
        <p:nvSpPr>
          <p:cNvPr id="1196" name="Google Shape;1196;p111"/>
          <p:cNvSpPr txBox="1"/>
          <p:nvPr>
            <p:ph idx="10" type="dt"/>
          </p:nvPr>
        </p:nvSpPr>
        <p:spPr>
          <a:xfrm>
            <a:off x="838200" y="6356350"/>
            <a:ext cx="2743200" cy="365100"/>
          </a:xfrm>
          <a:prstGeom prst="rect">
            <a:avLst/>
          </a:prstGeom>
          <a:noFill/>
          <a:ln>
            <a:noFill/>
          </a:ln>
        </p:spPr>
        <p:txBody>
          <a:bodyPr anchorCtr="0" anchor="ctr" bIns="43325" lIns="86700" spcFirstLastPara="1" rIns="86700" wrap="square" tIns="43325">
            <a:noAutofit/>
          </a:bodyPr>
          <a:lstStyle>
            <a:lvl1pPr lvl="0" algn="l">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p:txBody>
      </p:sp>
      <p:sp>
        <p:nvSpPr>
          <p:cNvPr id="1197" name="Google Shape;1197;p111"/>
          <p:cNvSpPr txBox="1"/>
          <p:nvPr>
            <p:ph idx="11" type="ftr"/>
          </p:nvPr>
        </p:nvSpPr>
        <p:spPr>
          <a:xfrm>
            <a:off x="4038600" y="6356350"/>
            <a:ext cx="4114800" cy="365100"/>
          </a:xfrm>
          <a:prstGeom prst="rect">
            <a:avLst/>
          </a:prstGeom>
          <a:noFill/>
          <a:ln>
            <a:noFill/>
          </a:ln>
        </p:spPr>
        <p:txBody>
          <a:bodyPr anchorCtr="0" anchor="ctr" bIns="43325" lIns="86700" spcFirstLastPara="1" rIns="86700" wrap="square" tIns="43325">
            <a:noAutofit/>
          </a:bodyPr>
          <a:lstStyle>
            <a:lvl1pPr lvl="0" algn="ctr">
              <a:spcBef>
                <a:spcPts val="0"/>
              </a:spcBef>
              <a:spcAft>
                <a:spcPts val="0"/>
              </a:spcAft>
              <a:buSzPts val="1300"/>
              <a:buNone/>
              <a:defRPr/>
            </a:lvl1pPr>
            <a:lvl2pPr lvl="1" algn="l">
              <a:spcBef>
                <a:spcPts val="0"/>
              </a:spcBef>
              <a:spcAft>
                <a:spcPts val="0"/>
              </a:spcAft>
              <a:buSzPts val="1300"/>
              <a:buNone/>
              <a:defRPr/>
            </a:lvl2pPr>
            <a:lvl3pPr lvl="2" algn="l">
              <a:spcBef>
                <a:spcPts val="0"/>
              </a:spcBef>
              <a:spcAft>
                <a:spcPts val="0"/>
              </a:spcAft>
              <a:buSzPts val="1300"/>
              <a:buNone/>
              <a:defRPr/>
            </a:lvl3pPr>
            <a:lvl4pPr lvl="3" algn="l">
              <a:spcBef>
                <a:spcPts val="0"/>
              </a:spcBef>
              <a:spcAft>
                <a:spcPts val="0"/>
              </a:spcAft>
              <a:buSzPts val="1300"/>
              <a:buNone/>
              <a:defRPr/>
            </a:lvl4pPr>
            <a:lvl5pPr lvl="4" algn="l">
              <a:spcBef>
                <a:spcPts val="0"/>
              </a:spcBef>
              <a:spcAft>
                <a:spcPts val="0"/>
              </a:spcAft>
              <a:buSzPts val="1300"/>
              <a:buNone/>
              <a:defRPr/>
            </a:lvl5pPr>
            <a:lvl6pPr lvl="5" algn="l">
              <a:spcBef>
                <a:spcPts val="0"/>
              </a:spcBef>
              <a:spcAft>
                <a:spcPts val="0"/>
              </a:spcAft>
              <a:buSzPts val="1300"/>
              <a:buNone/>
              <a:defRPr/>
            </a:lvl6pPr>
            <a:lvl7pPr lvl="6" algn="l">
              <a:spcBef>
                <a:spcPts val="0"/>
              </a:spcBef>
              <a:spcAft>
                <a:spcPts val="0"/>
              </a:spcAft>
              <a:buSzPts val="1300"/>
              <a:buNone/>
              <a:defRPr/>
            </a:lvl7pPr>
            <a:lvl8pPr lvl="7" algn="l">
              <a:spcBef>
                <a:spcPts val="0"/>
              </a:spcBef>
              <a:spcAft>
                <a:spcPts val="0"/>
              </a:spcAft>
              <a:buSzPts val="1300"/>
              <a:buNone/>
              <a:defRPr/>
            </a:lvl8pPr>
            <a:lvl9pPr lvl="8" algn="l">
              <a:spcBef>
                <a:spcPts val="0"/>
              </a:spcBef>
              <a:spcAft>
                <a:spcPts val="0"/>
              </a:spcAft>
              <a:buSzPts val="1300"/>
              <a:buNone/>
              <a:defRPr/>
            </a:lvl9pPr>
          </a:lstStyle>
          <a:p/>
        </p:txBody>
      </p:sp>
      <p:sp>
        <p:nvSpPr>
          <p:cNvPr id="1198" name="Google Shape;1198;p111"/>
          <p:cNvSpPr txBox="1"/>
          <p:nvPr>
            <p:ph idx="12" type="sldNum"/>
          </p:nvPr>
        </p:nvSpPr>
        <p:spPr>
          <a:xfrm>
            <a:off x="8610600" y="6356350"/>
            <a:ext cx="2743200" cy="365100"/>
          </a:xfrm>
          <a:prstGeom prst="rect">
            <a:avLst/>
          </a:prstGeom>
          <a:noFill/>
          <a:ln>
            <a:noFill/>
          </a:ln>
        </p:spPr>
        <p:txBody>
          <a:bodyPr anchorCtr="0" anchor="ctr" bIns="43325" lIns="86700" spcFirstLastPara="1" rIns="86700" wrap="square" tIns="4332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3" showMasterSp="0">
  <p:cSld name="Section header_3">
    <p:bg>
      <p:bgPr>
        <a:solidFill>
          <a:schemeClr val="lt2"/>
        </a:solidFill>
      </p:bgPr>
    </p:bg>
    <p:spTree>
      <p:nvGrpSpPr>
        <p:cNvPr id="77" name="Shape 77"/>
        <p:cNvGrpSpPr/>
        <p:nvPr/>
      </p:nvGrpSpPr>
      <p:grpSpPr>
        <a:xfrm>
          <a:off x="0" y="0"/>
          <a:ext cx="0" cy="0"/>
          <a:chOff x="0" y="0"/>
          <a:chExt cx="0" cy="0"/>
        </a:xfrm>
      </p:grpSpPr>
      <p:sp>
        <p:nvSpPr>
          <p:cNvPr id="78" name="Google Shape;78;p12"/>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12"/>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80" name="Google Shape;80;p12"/>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81" name="Google Shape;81;p12"/>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82" name="Google Shape;82;p12"/>
          <p:cNvSpPr txBox="1"/>
          <p:nvPr>
            <p:ph idx="2"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12"/>
          <p:cNvSpPr/>
          <p:nvPr>
            <p:ph idx="3" type="pic"/>
          </p:nvPr>
        </p:nvSpPr>
        <p:spPr>
          <a:xfrm>
            <a:off x="5465999" y="1369338"/>
            <a:ext cx="1260000" cy="1260000"/>
          </a:xfrm>
          <a:prstGeom prst="rect">
            <a:avLst/>
          </a:prstGeom>
          <a:noFill/>
          <a:ln>
            <a:noFill/>
          </a:ln>
        </p:spPr>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p:cSld name="标题和内容">
    <p:spTree>
      <p:nvGrpSpPr>
        <p:cNvPr id="1199" name="Shape 1199"/>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200" name="Shape 120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4" showMasterSp="0">
  <p:cSld name="Section header_4">
    <p:bg>
      <p:bgPr>
        <a:solidFill>
          <a:schemeClr val="accent4"/>
        </a:solidFill>
      </p:bgPr>
    </p:bg>
    <p:spTree>
      <p:nvGrpSpPr>
        <p:cNvPr id="84" name="Shape 84"/>
        <p:cNvGrpSpPr/>
        <p:nvPr/>
      </p:nvGrpSpPr>
      <p:grpSpPr>
        <a:xfrm>
          <a:off x="0" y="0"/>
          <a:ext cx="0" cy="0"/>
          <a:chOff x="0" y="0"/>
          <a:chExt cx="0" cy="0"/>
        </a:xfrm>
      </p:grpSpPr>
      <p:sp>
        <p:nvSpPr>
          <p:cNvPr id="85" name="Google Shape;85;p13"/>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3"/>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87" name="Google Shape;87;p13"/>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88" name="Google Shape;88;p13"/>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89" name="Google Shape;89;p13"/>
          <p:cNvSpPr txBox="1"/>
          <p:nvPr>
            <p:ph idx="2"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13"/>
          <p:cNvSpPr/>
          <p:nvPr>
            <p:ph idx="3" type="pic"/>
          </p:nvPr>
        </p:nvSpPr>
        <p:spPr>
          <a:xfrm>
            <a:off x="5465999" y="1369338"/>
            <a:ext cx="1260000" cy="12600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5" showMasterSp="0">
  <p:cSld name="Section header_5">
    <p:bg>
      <p:bgPr>
        <a:solidFill>
          <a:schemeClr val="accent5"/>
        </a:solidFill>
      </p:bgPr>
    </p:bg>
    <p:spTree>
      <p:nvGrpSpPr>
        <p:cNvPr id="91" name="Shape 91"/>
        <p:cNvGrpSpPr/>
        <p:nvPr/>
      </p:nvGrpSpPr>
      <p:grpSpPr>
        <a:xfrm>
          <a:off x="0" y="0"/>
          <a:ext cx="0" cy="0"/>
          <a:chOff x="0" y="0"/>
          <a:chExt cx="0" cy="0"/>
        </a:xfrm>
      </p:grpSpPr>
      <p:sp>
        <p:nvSpPr>
          <p:cNvPr id="92" name="Google Shape;92;p14"/>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4"/>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94" name="Google Shape;94;p14"/>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95" name="Google Shape;95;p14"/>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96" name="Google Shape;96;p14"/>
          <p:cNvSpPr txBox="1"/>
          <p:nvPr>
            <p:ph idx="2"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 name="Google Shape;97;p14"/>
          <p:cNvSpPr/>
          <p:nvPr>
            <p:ph idx="3" type="pic"/>
          </p:nvPr>
        </p:nvSpPr>
        <p:spPr>
          <a:xfrm>
            <a:off x="5465999" y="1369338"/>
            <a:ext cx="1260000" cy="12600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6" showMasterSp="0">
  <p:cSld name="Section header_6">
    <p:bg>
      <p:bgPr>
        <a:solidFill>
          <a:schemeClr val="accent2"/>
        </a:solidFill>
      </p:bgPr>
    </p:bg>
    <p:spTree>
      <p:nvGrpSpPr>
        <p:cNvPr id="98" name="Shape 98"/>
        <p:cNvGrpSpPr/>
        <p:nvPr/>
      </p:nvGrpSpPr>
      <p:grpSpPr>
        <a:xfrm>
          <a:off x="0" y="0"/>
          <a:ext cx="0" cy="0"/>
          <a:chOff x="0" y="0"/>
          <a:chExt cx="0" cy="0"/>
        </a:xfrm>
      </p:grpSpPr>
      <p:sp>
        <p:nvSpPr>
          <p:cNvPr id="99" name="Google Shape;99;p15"/>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15"/>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01" name="Google Shape;101;p15"/>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02" name="Google Shape;102;p15"/>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03" name="Google Shape;103;p15"/>
          <p:cNvSpPr txBox="1"/>
          <p:nvPr>
            <p:ph idx="2"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 name="Google Shape;104;p15"/>
          <p:cNvSpPr/>
          <p:nvPr>
            <p:ph idx="3" type="pic"/>
          </p:nvPr>
        </p:nvSpPr>
        <p:spPr>
          <a:xfrm>
            <a:off x="5465999" y="1369338"/>
            <a:ext cx="1260000" cy="12600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1" showMasterSp="0">
  <p:cSld name="Agenda_1">
    <p:bg>
      <p:bgPr>
        <a:solidFill>
          <a:schemeClr val="dk2"/>
        </a:solidFill>
      </p:bgPr>
    </p:bg>
    <p:spTree>
      <p:nvGrpSpPr>
        <p:cNvPr id="105" name="Shape 105"/>
        <p:cNvGrpSpPr/>
        <p:nvPr/>
      </p:nvGrpSpPr>
      <p:grpSpPr>
        <a:xfrm>
          <a:off x="0" y="0"/>
          <a:ext cx="0" cy="0"/>
          <a:chOff x="0" y="0"/>
          <a:chExt cx="0" cy="0"/>
        </a:xfrm>
      </p:grpSpPr>
      <p:sp>
        <p:nvSpPr>
          <p:cNvPr id="106" name="Google Shape;106;p16"/>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16"/>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08" name="Google Shape;108;p16"/>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09" name="Google Shape;109;p16"/>
          <p:cNvSpPr/>
          <p:nvPr>
            <p:ph idx="2" type="pic"/>
          </p:nvPr>
        </p:nvSpPr>
        <p:spPr>
          <a:xfrm>
            <a:off x="618476" y="548775"/>
            <a:ext cx="1080000" cy="10800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2" showMasterSp="0">
  <p:cSld name="Agenda_2">
    <p:bg>
      <p:bgPr>
        <a:solidFill>
          <a:schemeClr val="lt2"/>
        </a:solidFill>
      </p:bgPr>
    </p:bg>
    <p:spTree>
      <p:nvGrpSpPr>
        <p:cNvPr id="110" name="Shape 110"/>
        <p:cNvGrpSpPr/>
        <p:nvPr/>
      </p:nvGrpSpPr>
      <p:grpSpPr>
        <a:xfrm>
          <a:off x="0" y="0"/>
          <a:ext cx="0" cy="0"/>
          <a:chOff x="0" y="0"/>
          <a:chExt cx="0" cy="0"/>
        </a:xfrm>
      </p:grpSpPr>
      <p:sp>
        <p:nvSpPr>
          <p:cNvPr id="111" name="Google Shape;111;p17"/>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17"/>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13" name="Google Shape;113;p17"/>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14" name="Google Shape;114;p17"/>
          <p:cNvSpPr/>
          <p:nvPr>
            <p:ph idx="2" type="pic"/>
          </p:nvPr>
        </p:nvSpPr>
        <p:spPr>
          <a:xfrm>
            <a:off x="618476" y="548775"/>
            <a:ext cx="1080000" cy="10800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3" showMasterSp="0">
  <p:cSld name="Agenda_3">
    <p:bg>
      <p:bgPr>
        <a:solidFill>
          <a:schemeClr val="accent3"/>
        </a:solidFill>
      </p:bgPr>
    </p:bg>
    <p:spTree>
      <p:nvGrpSpPr>
        <p:cNvPr id="115" name="Shape 115"/>
        <p:cNvGrpSpPr/>
        <p:nvPr/>
      </p:nvGrpSpPr>
      <p:grpSpPr>
        <a:xfrm>
          <a:off x="0" y="0"/>
          <a:ext cx="0" cy="0"/>
          <a:chOff x="0" y="0"/>
          <a:chExt cx="0" cy="0"/>
        </a:xfrm>
      </p:grpSpPr>
      <p:sp>
        <p:nvSpPr>
          <p:cNvPr id="116" name="Google Shape;116;p18"/>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18"/>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18" name="Google Shape;118;p18"/>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19" name="Google Shape;119;p18"/>
          <p:cNvSpPr/>
          <p:nvPr>
            <p:ph idx="2" type="pic"/>
          </p:nvPr>
        </p:nvSpPr>
        <p:spPr>
          <a:xfrm>
            <a:off x="618476" y="548775"/>
            <a:ext cx="1080000" cy="10800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4" showMasterSp="0">
  <p:cSld name="Agenda_4">
    <p:bg>
      <p:bgPr>
        <a:solidFill>
          <a:schemeClr val="accent4"/>
        </a:solidFill>
      </p:bgPr>
    </p:bg>
    <p:spTree>
      <p:nvGrpSpPr>
        <p:cNvPr id="120" name="Shape 120"/>
        <p:cNvGrpSpPr/>
        <p:nvPr/>
      </p:nvGrpSpPr>
      <p:grpSpPr>
        <a:xfrm>
          <a:off x="0" y="0"/>
          <a:ext cx="0" cy="0"/>
          <a:chOff x="0" y="0"/>
          <a:chExt cx="0" cy="0"/>
        </a:xfrm>
      </p:grpSpPr>
      <p:sp>
        <p:nvSpPr>
          <p:cNvPr id="121" name="Google Shape;121;p19"/>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9"/>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23" name="Google Shape;123;p19"/>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24" name="Google Shape;124;p19"/>
          <p:cNvSpPr/>
          <p:nvPr>
            <p:ph idx="2" type="pic"/>
          </p:nvPr>
        </p:nvSpPr>
        <p:spPr>
          <a:xfrm>
            <a:off x="618476" y="548775"/>
            <a:ext cx="1080000" cy="10800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5" showMasterSp="0">
  <p:cSld name="Agenda_5">
    <p:bg>
      <p:bgPr>
        <a:solidFill>
          <a:schemeClr val="accent5"/>
        </a:solidFill>
      </p:bgPr>
    </p:bg>
    <p:spTree>
      <p:nvGrpSpPr>
        <p:cNvPr id="125" name="Shape 125"/>
        <p:cNvGrpSpPr/>
        <p:nvPr/>
      </p:nvGrpSpPr>
      <p:grpSpPr>
        <a:xfrm>
          <a:off x="0" y="0"/>
          <a:ext cx="0" cy="0"/>
          <a:chOff x="0" y="0"/>
          <a:chExt cx="0" cy="0"/>
        </a:xfrm>
      </p:grpSpPr>
      <p:sp>
        <p:nvSpPr>
          <p:cNvPr id="126" name="Google Shape;126;p20"/>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20"/>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28" name="Google Shape;128;p20"/>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29" name="Google Shape;129;p20"/>
          <p:cNvSpPr/>
          <p:nvPr>
            <p:ph idx="2" type="pic"/>
          </p:nvPr>
        </p:nvSpPr>
        <p:spPr>
          <a:xfrm>
            <a:off x="618476" y="368775"/>
            <a:ext cx="1260000" cy="12600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_2" showMasterSp="0">
  <p:cSld name="Two column content_2">
    <p:bg>
      <p:bgPr>
        <a:solidFill>
          <a:schemeClr val="dk2"/>
        </a:solidFill>
      </p:bgPr>
    </p:bg>
    <p:spTree>
      <p:nvGrpSpPr>
        <p:cNvPr id="25" name="Shape 25"/>
        <p:cNvGrpSpPr/>
        <p:nvPr/>
      </p:nvGrpSpPr>
      <p:grpSpPr>
        <a:xfrm>
          <a:off x="0" y="0"/>
          <a:ext cx="0" cy="0"/>
          <a:chOff x="0" y="0"/>
          <a:chExt cx="0" cy="0"/>
        </a:xfrm>
      </p:grpSpPr>
      <p:sp>
        <p:nvSpPr>
          <p:cNvPr id="26" name="Google Shape;26;p3"/>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3"/>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2" type="body"/>
          </p:nvPr>
        </p:nvSpPr>
        <p:spPr>
          <a:xfrm>
            <a:off x="623419" y="1536772"/>
            <a:ext cx="5418838"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3"/>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32" name="Google Shape;32;p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33" name="Google Shape;33;p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b="0" i="0" sz="1200" u="none" cap="none" strike="noStrike">
                <a:solidFill>
                  <a:schemeClr val="lt1"/>
                </a:solidFill>
                <a:latin typeface="Work Sans"/>
                <a:ea typeface="Work Sans"/>
                <a:cs typeface="Work Sans"/>
                <a:sym typeface="Work Sans"/>
              </a:defRPr>
            </a:lvl1pPr>
            <a:lvl2pPr indent="0" lvl="1" marL="0" algn="r">
              <a:spcBef>
                <a:spcPts val="0"/>
              </a:spcBef>
              <a:buNone/>
              <a:defRPr b="0" i="0" sz="1200" u="none" cap="none" strike="noStrike">
                <a:solidFill>
                  <a:schemeClr val="lt1"/>
                </a:solidFill>
                <a:latin typeface="Work Sans"/>
                <a:ea typeface="Work Sans"/>
                <a:cs typeface="Work Sans"/>
                <a:sym typeface="Work Sans"/>
              </a:defRPr>
            </a:lvl2pPr>
            <a:lvl3pPr indent="0" lvl="2" marL="0" algn="r">
              <a:spcBef>
                <a:spcPts val="0"/>
              </a:spcBef>
              <a:buNone/>
              <a:defRPr b="0" i="0" sz="1200" u="none" cap="none" strike="noStrike">
                <a:solidFill>
                  <a:schemeClr val="lt1"/>
                </a:solidFill>
                <a:latin typeface="Work Sans"/>
                <a:ea typeface="Work Sans"/>
                <a:cs typeface="Work Sans"/>
                <a:sym typeface="Work Sans"/>
              </a:defRPr>
            </a:lvl3pPr>
            <a:lvl4pPr indent="0" lvl="3" marL="0" algn="r">
              <a:spcBef>
                <a:spcPts val="0"/>
              </a:spcBef>
              <a:buNone/>
              <a:defRPr b="0" i="0" sz="1200" u="none" cap="none" strike="noStrike">
                <a:solidFill>
                  <a:schemeClr val="lt1"/>
                </a:solidFill>
                <a:latin typeface="Work Sans"/>
                <a:ea typeface="Work Sans"/>
                <a:cs typeface="Work Sans"/>
                <a:sym typeface="Work Sans"/>
              </a:defRPr>
            </a:lvl4pPr>
            <a:lvl5pPr indent="0" lvl="4" marL="0" algn="r">
              <a:spcBef>
                <a:spcPts val="0"/>
              </a:spcBef>
              <a:buNone/>
              <a:defRPr b="0" i="0" sz="1200" u="none" cap="none" strike="noStrike">
                <a:solidFill>
                  <a:schemeClr val="lt1"/>
                </a:solidFill>
                <a:latin typeface="Work Sans"/>
                <a:ea typeface="Work Sans"/>
                <a:cs typeface="Work Sans"/>
                <a:sym typeface="Work Sans"/>
              </a:defRPr>
            </a:lvl5pPr>
            <a:lvl6pPr indent="0" lvl="5" marL="0" algn="r">
              <a:spcBef>
                <a:spcPts val="0"/>
              </a:spcBef>
              <a:buNone/>
              <a:defRPr b="0" i="0" sz="1200" u="none" cap="none" strike="noStrike">
                <a:solidFill>
                  <a:schemeClr val="lt1"/>
                </a:solidFill>
                <a:latin typeface="Work Sans"/>
                <a:ea typeface="Work Sans"/>
                <a:cs typeface="Work Sans"/>
                <a:sym typeface="Work Sans"/>
              </a:defRPr>
            </a:lvl6pPr>
            <a:lvl7pPr indent="0" lvl="6" marL="0" algn="r">
              <a:spcBef>
                <a:spcPts val="0"/>
              </a:spcBef>
              <a:buNone/>
              <a:defRPr b="0" i="0" sz="1200" u="none" cap="none" strike="noStrike">
                <a:solidFill>
                  <a:schemeClr val="lt1"/>
                </a:solidFill>
                <a:latin typeface="Work Sans"/>
                <a:ea typeface="Work Sans"/>
                <a:cs typeface="Work Sans"/>
                <a:sym typeface="Work Sans"/>
              </a:defRPr>
            </a:lvl7pPr>
            <a:lvl8pPr indent="0" lvl="7" marL="0" algn="r">
              <a:spcBef>
                <a:spcPts val="0"/>
              </a:spcBef>
              <a:buNone/>
              <a:defRPr b="0" i="0" sz="1200" u="none" cap="none" strike="noStrike">
                <a:solidFill>
                  <a:schemeClr val="lt1"/>
                </a:solidFill>
                <a:latin typeface="Work Sans"/>
                <a:ea typeface="Work Sans"/>
                <a:cs typeface="Work Sans"/>
                <a:sym typeface="Work Sans"/>
              </a:defRPr>
            </a:lvl8pPr>
            <a:lvl9pPr indent="0" lvl="8" marL="0" algn="r">
              <a:spcBef>
                <a:spcPts val="0"/>
              </a:spcBef>
              <a:buNone/>
              <a:defRPr b="0" i="0" sz="1200" u="none" cap="none" strike="noStrike">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4" name="Google Shape;34;p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Work Sans"/>
              <a:ea typeface="Work Sans"/>
              <a:cs typeface="Work Sans"/>
              <a:sym typeface="Work Sans"/>
            </a:endParaRPr>
          </a:p>
        </p:txBody>
      </p:sp>
      <p:cxnSp>
        <p:nvCxnSpPr>
          <p:cNvPr id="35" name="Google Shape;35;p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_6" showMasterSp="0">
  <p:cSld name="Agenda_6">
    <p:bg>
      <p:bgPr>
        <a:solidFill>
          <a:schemeClr val="accent2"/>
        </a:solidFill>
      </p:bgPr>
    </p:bg>
    <p:spTree>
      <p:nvGrpSpPr>
        <p:cNvPr id="130" name="Shape 130"/>
        <p:cNvGrpSpPr/>
        <p:nvPr/>
      </p:nvGrpSpPr>
      <p:grpSpPr>
        <a:xfrm>
          <a:off x="0" y="0"/>
          <a:ext cx="0" cy="0"/>
          <a:chOff x="0" y="0"/>
          <a:chExt cx="0" cy="0"/>
        </a:xfrm>
      </p:grpSpPr>
      <p:sp>
        <p:nvSpPr>
          <p:cNvPr id="131" name="Google Shape;131;p21"/>
          <p:cNvSpPr txBox="1"/>
          <p:nvPr>
            <p:ph type="ctrTitle"/>
          </p:nvPr>
        </p:nvSpPr>
        <p:spPr>
          <a:xfrm>
            <a:off x="618476" y="2015813"/>
            <a:ext cx="3083047" cy="2950081"/>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21"/>
          <p:cNvSpPr txBox="1"/>
          <p:nvPr>
            <p:ph idx="1" type="body"/>
          </p:nvPr>
        </p:nvSpPr>
        <p:spPr>
          <a:xfrm>
            <a:off x="5896708" y="2016125"/>
            <a:ext cx="5779354" cy="34591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33" name="Google Shape;133;p21"/>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34" name="Google Shape;134;p21"/>
          <p:cNvSpPr/>
          <p:nvPr>
            <p:ph idx="2" type="pic"/>
          </p:nvPr>
        </p:nvSpPr>
        <p:spPr>
          <a:xfrm>
            <a:off x="618476" y="368775"/>
            <a:ext cx="1260000" cy="12600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slide" showMasterSp="0">
  <p:cSld name="Icon slide">
    <p:bg>
      <p:bgPr>
        <a:solidFill>
          <a:schemeClr val="lt1"/>
        </a:solidFill>
      </p:bgPr>
    </p:bg>
    <p:spTree>
      <p:nvGrpSpPr>
        <p:cNvPr id="135" name="Shape 135"/>
        <p:cNvGrpSpPr/>
        <p:nvPr/>
      </p:nvGrpSpPr>
      <p:grpSpPr>
        <a:xfrm>
          <a:off x="0" y="0"/>
          <a:ext cx="0" cy="0"/>
          <a:chOff x="0" y="0"/>
          <a:chExt cx="0" cy="0"/>
        </a:xfrm>
      </p:grpSpPr>
      <p:sp>
        <p:nvSpPr>
          <p:cNvPr id="136" name="Google Shape;136;p22"/>
          <p:cNvSpPr/>
          <p:nvPr/>
        </p:nvSpPr>
        <p:spPr>
          <a:xfrm>
            <a:off x="-1" y="0"/>
            <a:ext cx="4068000" cy="685800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37" name="Google Shape;137;p22"/>
          <p:cNvSpPr/>
          <p:nvPr/>
        </p:nvSpPr>
        <p:spPr>
          <a:xfrm>
            <a:off x="4062001" y="0"/>
            <a:ext cx="406800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38" name="Google Shape;138;p22"/>
          <p:cNvSpPr/>
          <p:nvPr/>
        </p:nvSpPr>
        <p:spPr>
          <a:xfrm>
            <a:off x="8124003" y="0"/>
            <a:ext cx="4068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39" name="Google Shape;139;p22"/>
          <p:cNvSpPr/>
          <p:nvPr/>
        </p:nvSpPr>
        <p:spPr>
          <a:xfrm rot="-2124828">
            <a:off x="-327165" y="514905"/>
            <a:ext cx="900499" cy="850372"/>
          </a:xfrm>
          <a:custGeom>
            <a:rect b="b" l="l" r="r" t="t"/>
            <a:pathLst>
              <a:path extrusionOk="0" h="850372" w="900499">
                <a:moveTo>
                  <a:pt x="0" y="850372"/>
                </a:moveTo>
                <a:lnTo>
                  <a:pt x="573320" y="44399"/>
                </a:lnTo>
                <a:lnTo>
                  <a:pt x="900499" y="0"/>
                </a:lnTo>
                <a:lnTo>
                  <a:pt x="354873" y="775414"/>
                </a:lnTo>
                <a:lnTo>
                  <a:pt x="0" y="85037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40" name="Google Shape;140;p22"/>
          <p:cNvSpPr txBox="1"/>
          <p:nvPr>
            <p:ph idx="1" type="body"/>
          </p:nvPr>
        </p:nvSpPr>
        <p:spPr>
          <a:xfrm>
            <a:off x="634992" y="3024188"/>
            <a:ext cx="2835283" cy="248602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latin typeface="Work Sans"/>
                <a:ea typeface="Work Sans"/>
                <a:cs typeface="Work Sans"/>
                <a:sym typeface="Work Sans"/>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22"/>
          <p:cNvSpPr txBox="1"/>
          <p:nvPr>
            <p:ph idx="2" type="body"/>
          </p:nvPr>
        </p:nvSpPr>
        <p:spPr>
          <a:xfrm>
            <a:off x="4685104" y="3024188"/>
            <a:ext cx="2954337" cy="248602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latin typeface="Work Sans"/>
                <a:ea typeface="Work Sans"/>
                <a:cs typeface="Work Sans"/>
                <a:sym typeface="Work Sans"/>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2" name="Google Shape;142;p22"/>
          <p:cNvSpPr txBox="1"/>
          <p:nvPr>
            <p:ph idx="3" type="body"/>
          </p:nvPr>
        </p:nvSpPr>
        <p:spPr>
          <a:xfrm>
            <a:off x="8735216" y="3024188"/>
            <a:ext cx="2954337" cy="248602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latin typeface="Work Sans"/>
                <a:ea typeface="Work Sans"/>
                <a:cs typeface="Work Sans"/>
                <a:sym typeface="Work Sans"/>
              </a:defRPr>
            </a:lvl1pPr>
            <a:lvl2pPr indent="-342900" lvl="1" marL="914400" algn="l">
              <a:lnSpc>
                <a:spcPct val="90000"/>
              </a:lnSpc>
              <a:spcBef>
                <a:spcPts val="600"/>
              </a:spcBef>
              <a:spcAft>
                <a:spcPts val="0"/>
              </a:spcAft>
              <a:buClr>
                <a:schemeClr val="lt1"/>
              </a:buClr>
              <a:buSzPts val="1800"/>
              <a:buChar char="•"/>
              <a:defRPr>
                <a:solidFill>
                  <a:schemeClr val="lt1"/>
                </a:solidFill>
              </a:defRPr>
            </a:lvl2pPr>
            <a:lvl3pPr indent="-342900" lvl="2" marL="1371600" algn="l">
              <a:lnSpc>
                <a:spcPct val="90000"/>
              </a:lnSpc>
              <a:spcBef>
                <a:spcPts val="600"/>
              </a:spcBef>
              <a:spcAft>
                <a:spcPts val="0"/>
              </a:spcAft>
              <a:buClr>
                <a:schemeClr val="lt1"/>
              </a:buClr>
              <a:buSzPts val="1800"/>
              <a:buChar char="-"/>
              <a:defRPr>
                <a:solidFill>
                  <a:schemeClr val="lt1"/>
                </a:solidFill>
              </a:defRPr>
            </a:lvl3pPr>
            <a:lvl4pPr indent="-317500" lvl="3" marL="1828800" algn="l">
              <a:lnSpc>
                <a:spcPct val="90000"/>
              </a:lnSpc>
              <a:spcBef>
                <a:spcPts val="600"/>
              </a:spcBef>
              <a:spcAft>
                <a:spcPts val="0"/>
              </a:spcAft>
              <a:buClr>
                <a:schemeClr val="lt1"/>
              </a:buClr>
              <a:buSzPts val="1400"/>
              <a:buChar char="•"/>
              <a:defRPr>
                <a:solidFill>
                  <a:schemeClr val="lt1"/>
                </a:solidFill>
              </a:defRPr>
            </a:lvl4pPr>
            <a:lvl5pPr indent="-317500" lvl="4" marL="2286000" algn="l">
              <a:lnSpc>
                <a:spcPct val="90000"/>
              </a:lnSpc>
              <a:spcBef>
                <a:spcPts val="500"/>
              </a:spcBef>
              <a:spcAft>
                <a:spcPts val="0"/>
              </a:spcAft>
              <a:buClr>
                <a:schemeClr val="lt1"/>
              </a:buClr>
              <a:buSzPts val="14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descr="Macquarie University logo" id="143" name="Google Shape;143;p22"/>
          <p:cNvPicPr preferRelativeResize="0"/>
          <p:nvPr/>
        </p:nvPicPr>
        <p:blipFill rotWithShape="1">
          <a:blip r:embed="rId2">
            <a:alphaModFix/>
          </a:blip>
          <a:srcRect b="0" l="0" r="0" t="0"/>
          <a:stretch/>
        </p:blipFill>
        <p:spPr>
          <a:xfrm>
            <a:off x="9568515" y="5756896"/>
            <a:ext cx="2268538" cy="899162"/>
          </a:xfrm>
          <a:prstGeom prst="rect">
            <a:avLst/>
          </a:prstGeom>
          <a:noFill/>
          <a:ln>
            <a:noFill/>
          </a:ln>
        </p:spPr>
      </p:pic>
      <p:sp>
        <p:nvSpPr>
          <p:cNvPr id="144" name="Google Shape;144;p22"/>
          <p:cNvSpPr/>
          <p:nvPr>
            <p:ph idx="4" type="pic"/>
          </p:nvPr>
        </p:nvSpPr>
        <p:spPr>
          <a:xfrm>
            <a:off x="634992" y="1645497"/>
            <a:ext cx="1260000" cy="1260000"/>
          </a:xfrm>
          <a:prstGeom prst="rect">
            <a:avLst/>
          </a:prstGeom>
          <a:noFill/>
          <a:ln>
            <a:noFill/>
          </a:ln>
        </p:spPr>
      </p:sp>
      <p:sp>
        <p:nvSpPr>
          <p:cNvPr id="145" name="Google Shape;145;p22"/>
          <p:cNvSpPr/>
          <p:nvPr>
            <p:ph idx="5" type="pic"/>
          </p:nvPr>
        </p:nvSpPr>
        <p:spPr>
          <a:xfrm>
            <a:off x="4685104" y="1636993"/>
            <a:ext cx="1260000" cy="1260000"/>
          </a:xfrm>
          <a:prstGeom prst="rect">
            <a:avLst/>
          </a:prstGeom>
          <a:noFill/>
          <a:ln>
            <a:noFill/>
          </a:ln>
        </p:spPr>
      </p:sp>
      <p:sp>
        <p:nvSpPr>
          <p:cNvPr id="146" name="Google Shape;146;p22"/>
          <p:cNvSpPr/>
          <p:nvPr>
            <p:ph idx="6" type="pic"/>
          </p:nvPr>
        </p:nvSpPr>
        <p:spPr>
          <a:xfrm>
            <a:off x="8735216" y="1636993"/>
            <a:ext cx="1260000" cy="1260000"/>
          </a:xfrm>
          <a:prstGeom prst="rect">
            <a:avLst/>
          </a:prstGeom>
          <a:noFill/>
          <a:ln>
            <a:noFill/>
          </a:ln>
        </p:spPr>
      </p:sp>
      <p:sp>
        <p:nvSpPr>
          <p:cNvPr id="147" name="Google Shape;147;p22"/>
          <p:cNvSpPr txBox="1"/>
          <p:nvPr>
            <p:ph idx="7" type="body"/>
          </p:nvPr>
        </p:nvSpPr>
        <p:spPr>
          <a:xfrm>
            <a:off x="622213"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extLst>
    <p:ext uri="{DCECCB84-F9BA-43D5-87BE-67443E8EF086}">
      <p15:sldGuideLst>
        <p15:guide id="1" orient="horz" pos="82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con image" showMasterSp="0">
  <p:cSld name="Icon image">
    <p:spTree>
      <p:nvGrpSpPr>
        <p:cNvPr id="148" name="Shape 148"/>
        <p:cNvGrpSpPr/>
        <p:nvPr/>
      </p:nvGrpSpPr>
      <p:grpSpPr>
        <a:xfrm>
          <a:off x="0" y="0"/>
          <a:ext cx="0" cy="0"/>
          <a:chOff x="0" y="0"/>
          <a:chExt cx="0" cy="0"/>
        </a:xfrm>
      </p:grpSpPr>
      <p:sp>
        <p:nvSpPr>
          <p:cNvPr id="149" name="Google Shape;149;p23"/>
          <p:cNvSpPr/>
          <p:nvPr>
            <p:ph idx="2" type="pic"/>
          </p:nvPr>
        </p:nvSpPr>
        <p:spPr>
          <a:xfrm>
            <a:off x="0" y="0"/>
            <a:ext cx="12192000" cy="6858000"/>
          </a:xfrm>
          <a:prstGeom prst="rect">
            <a:avLst/>
          </a:prstGeom>
          <a:noFill/>
          <a:ln>
            <a:noFill/>
          </a:ln>
        </p:spPr>
      </p:sp>
      <p:sp>
        <p:nvSpPr>
          <p:cNvPr id="150" name="Google Shape;150;p23"/>
          <p:cNvSpPr txBox="1"/>
          <p:nvPr>
            <p:ph type="ctrTitle"/>
          </p:nvPr>
        </p:nvSpPr>
        <p:spPr>
          <a:xfrm>
            <a:off x="623888" y="2405230"/>
            <a:ext cx="3974000" cy="77949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 name="Google Shape;151;p23"/>
          <p:cNvSpPr/>
          <p:nvPr/>
        </p:nvSpPr>
        <p:spPr>
          <a:xfrm rot="-2124828">
            <a:off x="-328111"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52" name="Google Shape;152;p23"/>
          <p:cNvSpPr txBox="1"/>
          <p:nvPr>
            <p:ph idx="1" type="body"/>
          </p:nvPr>
        </p:nvSpPr>
        <p:spPr>
          <a:xfrm>
            <a:off x="623888" y="3226524"/>
            <a:ext cx="3962400" cy="2773362"/>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3" name="Google Shape;153;p23"/>
          <p:cNvSpPr txBox="1"/>
          <p:nvPr>
            <p:ph idx="3" type="body"/>
          </p:nvPr>
        </p:nvSpPr>
        <p:spPr>
          <a:xfrm>
            <a:off x="6237553" y="1547812"/>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4" name="Google Shape;154;p23"/>
          <p:cNvSpPr/>
          <p:nvPr>
            <p:ph idx="4" type="pic"/>
          </p:nvPr>
        </p:nvSpPr>
        <p:spPr>
          <a:xfrm>
            <a:off x="6353563" y="1664676"/>
            <a:ext cx="648000" cy="648000"/>
          </a:xfrm>
          <a:prstGeom prst="rect">
            <a:avLst/>
          </a:prstGeom>
          <a:noFill/>
          <a:ln>
            <a:noFill/>
          </a:ln>
        </p:spPr>
      </p:sp>
      <p:sp>
        <p:nvSpPr>
          <p:cNvPr id="155" name="Google Shape;155;p23"/>
          <p:cNvSpPr txBox="1"/>
          <p:nvPr>
            <p:ph idx="5" type="body"/>
          </p:nvPr>
        </p:nvSpPr>
        <p:spPr>
          <a:xfrm>
            <a:off x="8137303" y="1547812"/>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23"/>
          <p:cNvSpPr/>
          <p:nvPr>
            <p:ph idx="6" type="pic"/>
          </p:nvPr>
        </p:nvSpPr>
        <p:spPr>
          <a:xfrm>
            <a:off x="8253313" y="1664676"/>
            <a:ext cx="648000" cy="648000"/>
          </a:xfrm>
          <a:prstGeom prst="rect">
            <a:avLst/>
          </a:prstGeom>
          <a:noFill/>
          <a:ln>
            <a:noFill/>
          </a:ln>
        </p:spPr>
      </p:sp>
      <p:sp>
        <p:nvSpPr>
          <p:cNvPr id="157" name="Google Shape;157;p23"/>
          <p:cNvSpPr txBox="1"/>
          <p:nvPr>
            <p:ph idx="7" type="body"/>
          </p:nvPr>
        </p:nvSpPr>
        <p:spPr>
          <a:xfrm>
            <a:off x="10037053" y="1547812"/>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8" name="Google Shape;158;p23"/>
          <p:cNvSpPr/>
          <p:nvPr>
            <p:ph idx="8" type="pic"/>
          </p:nvPr>
        </p:nvSpPr>
        <p:spPr>
          <a:xfrm>
            <a:off x="10153063" y="1664676"/>
            <a:ext cx="648000" cy="648000"/>
          </a:xfrm>
          <a:prstGeom prst="rect">
            <a:avLst/>
          </a:prstGeom>
          <a:noFill/>
          <a:ln>
            <a:noFill/>
          </a:ln>
        </p:spPr>
      </p:sp>
      <p:sp>
        <p:nvSpPr>
          <p:cNvPr id="159" name="Google Shape;159;p23"/>
          <p:cNvSpPr txBox="1"/>
          <p:nvPr>
            <p:ph idx="9" type="body"/>
          </p:nvPr>
        </p:nvSpPr>
        <p:spPr>
          <a:xfrm>
            <a:off x="6237553" y="3464676"/>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0" name="Google Shape;160;p23"/>
          <p:cNvSpPr/>
          <p:nvPr>
            <p:ph idx="13" type="pic"/>
          </p:nvPr>
        </p:nvSpPr>
        <p:spPr>
          <a:xfrm>
            <a:off x="6353563" y="3581540"/>
            <a:ext cx="648000" cy="648000"/>
          </a:xfrm>
          <a:prstGeom prst="rect">
            <a:avLst/>
          </a:prstGeom>
          <a:noFill/>
          <a:ln>
            <a:noFill/>
          </a:ln>
        </p:spPr>
      </p:sp>
      <p:sp>
        <p:nvSpPr>
          <p:cNvPr id="161" name="Google Shape;161;p23"/>
          <p:cNvSpPr txBox="1"/>
          <p:nvPr>
            <p:ph idx="14" type="body"/>
          </p:nvPr>
        </p:nvSpPr>
        <p:spPr>
          <a:xfrm>
            <a:off x="8137303" y="3464676"/>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2" name="Google Shape;162;p23"/>
          <p:cNvSpPr/>
          <p:nvPr>
            <p:ph idx="15" type="pic"/>
          </p:nvPr>
        </p:nvSpPr>
        <p:spPr>
          <a:xfrm>
            <a:off x="8253313" y="3581540"/>
            <a:ext cx="648000" cy="648000"/>
          </a:xfrm>
          <a:prstGeom prst="rect">
            <a:avLst/>
          </a:prstGeom>
          <a:noFill/>
          <a:ln>
            <a:noFill/>
          </a:ln>
        </p:spPr>
      </p:sp>
      <p:sp>
        <p:nvSpPr>
          <p:cNvPr id="163" name="Google Shape;163;p23"/>
          <p:cNvSpPr txBox="1"/>
          <p:nvPr>
            <p:ph idx="16" type="body"/>
          </p:nvPr>
        </p:nvSpPr>
        <p:spPr>
          <a:xfrm>
            <a:off x="10037053" y="3464676"/>
            <a:ext cx="1800000" cy="1800000"/>
          </a:xfrm>
          <a:prstGeom prst="rect">
            <a:avLst/>
          </a:prstGeom>
          <a:solidFill>
            <a:schemeClr val="dk2"/>
          </a:solidFill>
          <a:ln>
            <a:noFill/>
          </a:ln>
        </p:spPr>
        <p:txBody>
          <a:bodyPr anchorCtr="0" anchor="t" bIns="45700" lIns="90000" spcFirstLastPara="1" rIns="91425" wrap="square" tIns="9000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descr="Macquarie University logo" id="164" name="Google Shape;164;p23"/>
          <p:cNvSpPr/>
          <p:nvPr>
            <p:ph idx="17" type="pic"/>
          </p:nvPr>
        </p:nvSpPr>
        <p:spPr>
          <a:xfrm>
            <a:off x="9568515" y="5756896"/>
            <a:ext cx="2268538" cy="899162"/>
          </a:xfrm>
          <a:prstGeom prst="rect">
            <a:avLst/>
          </a:prstGeom>
          <a:noFill/>
          <a:ln>
            <a:noFill/>
          </a:ln>
        </p:spPr>
      </p:sp>
      <p:sp>
        <p:nvSpPr>
          <p:cNvPr id="165" name="Google Shape;165;p23"/>
          <p:cNvSpPr/>
          <p:nvPr>
            <p:ph idx="18" type="pic"/>
          </p:nvPr>
        </p:nvSpPr>
        <p:spPr>
          <a:xfrm>
            <a:off x="10153063" y="3581540"/>
            <a:ext cx="648000" cy="648000"/>
          </a:xfrm>
          <a:prstGeom prst="rect">
            <a:avLst/>
          </a:prstGeom>
          <a:noFill/>
          <a:ln>
            <a:noFill/>
          </a:ln>
        </p:spPr>
      </p:sp>
      <p:sp>
        <p:nvSpPr>
          <p:cNvPr id="166" name="Google Shape;166;p23"/>
          <p:cNvSpPr txBox="1"/>
          <p:nvPr>
            <p:ph idx="19"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slide" showMasterSp="0">
  <p:cSld name="Image slide">
    <p:spTree>
      <p:nvGrpSpPr>
        <p:cNvPr id="167" name="Shape 167"/>
        <p:cNvGrpSpPr/>
        <p:nvPr/>
      </p:nvGrpSpPr>
      <p:grpSpPr>
        <a:xfrm>
          <a:off x="0" y="0"/>
          <a:ext cx="0" cy="0"/>
          <a:chOff x="0" y="0"/>
          <a:chExt cx="0" cy="0"/>
        </a:xfrm>
      </p:grpSpPr>
      <p:sp>
        <p:nvSpPr>
          <p:cNvPr id="168" name="Google Shape;168;p24"/>
          <p:cNvSpPr/>
          <p:nvPr>
            <p:ph idx="2" type="pic"/>
          </p:nvPr>
        </p:nvSpPr>
        <p:spPr>
          <a:xfrm>
            <a:off x="0" y="0"/>
            <a:ext cx="12192000" cy="6858000"/>
          </a:xfrm>
          <a:prstGeom prst="rect">
            <a:avLst/>
          </a:prstGeom>
          <a:noFill/>
          <a:ln>
            <a:noFill/>
          </a:ln>
        </p:spPr>
      </p:sp>
      <p:sp>
        <p:nvSpPr>
          <p:cNvPr id="169" name="Google Shape;169;p24"/>
          <p:cNvSpPr txBox="1"/>
          <p:nvPr>
            <p:ph type="ctrTitle"/>
          </p:nvPr>
        </p:nvSpPr>
        <p:spPr>
          <a:xfrm>
            <a:off x="623888" y="2405230"/>
            <a:ext cx="3973999" cy="77949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0" name="Google Shape;170;p24"/>
          <p:cNvSpPr txBox="1"/>
          <p:nvPr>
            <p:ph idx="1" type="body"/>
          </p:nvPr>
        </p:nvSpPr>
        <p:spPr>
          <a:xfrm>
            <a:off x="623887"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1" name="Google Shape;171;p24"/>
          <p:cNvSpPr/>
          <p:nvPr/>
        </p:nvSpPr>
        <p:spPr>
          <a:xfrm rot="-2124828">
            <a:off x="-328111"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172" name="Google Shape;172;p24"/>
          <p:cNvSpPr txBox="1"/>
          <p:nvPr>
            <p:ph idx="3" type="body"/>
          </p:nvPr>
        </p:nvSpPr>
        <p:spPr>
          <a:xfrm>
            <a:off x="623887" y="3226524"/>
            <a:ext cx="3962400" cy="2773362"/>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descr="Macquarie University logo" id="173" name="Google Shape;173;p24"/>
          <p:cNvSpPr/>
          <p:nvPr>
            <p:ph idx="4" type="pic"/>
          </p:nvPr>
        </p:nvSpPr>
        <p:spPr>
          <a:xfrm>
            <a:off x="9568515" y="5756896"/>
            <a:ext cx="2268538" cy="899162"/>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
  <p:cSld name="One column content">
    <p:bg>
      <p:bgPr>
        <a:solidFill>
          <a:schemeClr val="lt1"/>
        </a:solidFill>
      </p:bgPr>
    </p:bg>
    <p:spTree>
      <p:nvGrpSpPr>
        <p:cNvPr id="174" name="Shape 174"/>
        <p:cNvGrpSpPr/>
        <p:nvPr/>
      </p:nvGrpSpPr>
      <p:grpSpPr>
        <a:xfrm>
          <a:off x="0" y="0"/>
          <a:ext cx="0" cy="0"/>
          <a:chOff x="0" y="0"/>
          <a:chExt cx="0" cy="0"/>
        </a:xfrm>
      </p:grpSpPr>
      <p:sp>
        <p:nvSpPr>
          <p:cNvPr id="175" name="Google Shape;175;p25"/>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6" name="Google Shape;176;p25"/>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7" name="Google Shape;177;p25"/>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8" name="Google Shape;178;p2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9" name="Google Shape;179;p2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0" name="Google Shape;180;p2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2" showMasterSp="0">
  <p:cSld name="One column content_2">
    <p:bg>
      <p:bgPr>
        <a:solidFill>
          <a:schemeClr val="dk2"/>
        </a:solidFill>
      </p:bgPr>
    </p:bg>
    <p:spTree>
      <p:nvGrpSpPr>
        <p:cNvPr id="181" name="Shape 181"/>
        <p:cNvGrpSpPr/>
        <p:nvPr/>
      </p:nvGrpSpPr>
      <p:grpSpPr>
        <a:xfrm>
          <a:off x="0" y="0"/>
          <a:ext cx="0" cy="0"/>
          <a:chOff x="0" y="0"/>
          <a:chExt cx="0" cy="0"/>
        </a:xfrm>
      </p:grpSpPr>
      <p:sp>
        <p:nvSpPr>
          <p:cNvPr id="182" name="Google Shape;182;p26"/>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3" name="Google Shape;183;p26"/>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4" name="Google Shape;184;p26"/>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5" name="Google Shape;185;p2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6" name="Google Shape;186;p2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87" name="Google Shape;187;p26"/>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188" name="Google Shape;188;p2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89" name="Google Shape;189;p2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90" name="Google Shape;190;p2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3" showMasterSp="0">
  <p:cSld name="One column content_3">
    <p:bg>
      <p:bgPr>
        <a:solidFill>
          <a:schemeClr val="lt2"/>
        </a:solidFill>
      </p:bgPr>
    </p:bg>
    <p:spTree>
      <p:nvGrpSpPr>
        <p:cNvPr id="191" name="Shape 191"/>
        <p:cNvGrpSpPr/>
        <p:nvPr/>
      </p:nvGrpSpPr>
      <p:grpSpPr>
        <a:xfrm>
          <a:off x="0" y="0"/>
          <a:ext cx="0" cy="0"/>
          <a:chOff x="0" y="0"/>
          <a:chExt cx="0" cy="0"/>
        </a:xfrm>
      </p:grpSpPr>
      <p:sp>
        <p:nvSpPr>
          <p:cNvPr id="192" name="Google Shape;192;p27"/>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3" name="Google Shape;193;p27"/>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4" name="Google Shape;194;p27"/>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5" name="Google Shape;195;p2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6" name="Google Shape;196;p2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97" name="Google Shape;197;p2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198" name="Google Shape;198;p2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99" name="Google Shape;199;p2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00" name="Google Shape;200;p2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4" showMasterSp="0">
  <p:cSld name="One column content_4">
    <p:bg>
      <p:bgPr>
        <a:solidFill>
          <a:schemeClr val="accent3"/>
        </a:solidFill>
      </p:bgPr>
    </p:bg>
    <p:spTree>
      <p:nvGrpSpPr>
        <p:cNvPr id="201" name="Shape 201"/>
        <p:cNvGrpSpPr/>
        <p:nvPr/>
      </p:nvGrpSpPr>
      <p:grpSpPr>
        <a:xfrm>
          <a:off x="0" y="0"/>
          <a:ext cx="0" cy="0"/>
          <a:chOff x="0" y="0"/>
          <a:chExt cx="0" cy="0"/>
        </a:xfrm>
      </p:grpSpPr>
      <p:sp>
        <p:nvSpPr>
          <p:cNvPr id="202" name="Google Shape;202;p28"/>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3" name="Google Shape;203;p28"/>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4" name="Google Shape;204;p28"/>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5" name="Google Shape;205;p2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2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07" name="Google Shape;207;p28"/>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08" name="Google Shape;208;p2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09" name="Google Shape;209;p28"/>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10" name="Google Shape;210;p28"/>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5" showMasterSp="0">
  <p:cSld name="One column content_5">
    <p:bg>
      <p:bgPr>
        <a:solidFill>
          <a:schemeClr val="accent5"/>
        </a:solidFill>
      </p:bgPr>
    </p:bg>
    <p:spTree>
      <p:nvGrpSpPr>
        <p:cNvPr id="211" name="Shape 211"/>
        <p:cNvGrpSpPr/>
        <p:nvPr/>
      </p:nvGrpSpPr>
      <p:grpSpPr>
        <a:xfrm>
          <a:off x="0" y="0"/>
          <a:ext cx="0" cy="0"/>
          <a:chOff x="0" y="0"/>
          <a:chExt cx="0" cy="0"/>
        </a:xfrm>
      </p:grpSpPr>
      <p:sp>
        <p:nvSpPr>
          <p:cNvPr id="212" name="Google Shape;212;p29"/>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3" name="Google Shape;213;p29"/>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4" name="Google Shape;214;p29"/>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5" name="Google Shape;215;p29"/>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p2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17" name="Google Shape;217;p29"/>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18" name="Google Shape;218;p2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19" name="Google Shape;219;p2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20" name="Google Shape;220;p29"/>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content_6" showMasterSp="0">
  <p:cSld name="One column content_6">
    <p:bg>
      <p:bgPr>
        <a:solidFill>
          <a:schemeClr val="accent2"/>
        </a:solidFill>
      </p:bgPr>
    </p:bg>
    <p:spTree>
      <p:nvGrpSpPr>
        <p:cNvPr id="221" name="Shape 221"/>
        <p:cNvGrpSpPr/>
        <p:nvPr/>
      </p:nvGrpSpPr>
      <p:grpSpPr>
        <a:xfrm>
          <a:off x="0" y="0"/>
          <a:ext cx="0" cy="0"/>
          <a:chOff x="0" y="0"/>
          <a:chExt cx="0" cy="0"/>
        </a:xfrm>
      </p:grpSpPr>
      <p:sp>
        <p:nvSpPr>
          <p:cNvPr id="222" name="Google Shape;222;p30"/>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3" name="Google Shape;223;p30"/>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4" name="Google Shape;224;p30"/>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5" name="Google Shape;225;p30"/>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3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27" name="Google Shape;227;p3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28" name="Google Shape;228;p3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29" name="Google Shape;229;p3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30" name="Google Shape;230;p3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1" showMasterSp="0">
  <p:cSld name="Title Slide_1">
    <p:spTree>
      <p:nvGrpSpPr>
        <p:cNvPr id="36" name="Shape 36"/>
        <p:cNvGrpSpPr/>
        <p:nvPr/>
      </p:nvGrpSpPr>
      <p:grpSpPr>
        <a:xfrm>
          <a:off x="0" y="0"/>
          <a:ext cx="0" cy="0"/>
          <a:chOff x="0" y="0"/>
          <a:chExt cx="0" cy="0"/>
        </a:xfrm>
      </p:grpSpPr>
      <p:sp>
        <p:nvSpPr>
          <p:cNvPr descr="Cover image" id="37" name="Google Shape;37;p4"/>
          <p:cNvSpPr/>
          <p:nvPr>
            <p:ph idx="2" type="pic"/>
          </p:nvPr>
        </p:nvSpPr>
        <p:spPr>
          <a:xfrm>
            <a:off x="0" y="0"/>
            <a:ext cx="12192000" cy="6858000"/>
          </a:xfrm>
          <a:prstGeom prst="rect">
            <a:avLst/>
          </a:prstGeom>
          <a:noFill/>
          <a:ln>
            <a:noFill/>
          </a:ln>
        </p:spPr>
      </p:sp>
      <p:sp>
        <p:nvSpPr>
          <p:cNvPr descr="(YOU)us " id="38" name="Google Shape;38;p4"/>
          <p:cNvSpPr/>
          <p:nvPr>
            <p:ph idx="3" type="pic"/>
          </p:nvPr>
        </p:nvSpPr>
        <p:spPr>
          <a:xfrm>
            <a:off x="3351270" y="1538893"/>
            <a:ext cx="5489459" cy="3801207"/>
          </a:xfrm>
          <a:prstGeom prst="rect">
            <a:avLst/>
          </a:prstGeom>
          <a:noFill/>
          <a:ln>
            <a:noFill/>
          </a:ln>
        </p:spPr>
      </p:sp>
      <p:sp>
        <p:nvSpPr>
          <p:cNvPr descr="Macquarie University logo" id="39" name="Google Shape;39;p4"/>
          <p:cNvSpPr/>
          <p:nvPr>
            <p:ph idx="4" type="pic"/>
          </p:nvPr>
        </p:nvSpPr>
        <p:spPr>
          <a:xfrm>
            <a:off x="9568515" y="5756896"/>
            <a:ext cx="2268538" cy="899162"/>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
  <p:cSld name="One column bullets">
    <p:bg>
      <p:bgPr>
        <a:solidFill>
          <a:schemeClr val="lt1"/>
        </a:solidFill>
      </p:bgPr>
    </p:bg>
    <p:spTree>
      <p:nvGrpSpPr>
        <p:cNvPr id="231" name="Shape 231"/>
        <p:cNvGrpSpPr/>
        <p:nvPr/>
      </p:nvGrpSpPr>
      <p:grpSpPr>
        <a:xfrm>
          <a:off x="0" y="0"/>
          <a:ext cx="0" cy="0"/>
          <a:chOff x="0" y="0"/>
          <a:chExt cx="0" cy="0"/>
        </a:xfrm>
      </p:grpSpPr>
      <p:sp>
        <p:nvSpPr>
          <p:cNvPr id="232" name="Google Shape;232;p31"/>
          <p:cNvSpPr txBox="1"/>
          <p:nvPr>
            <p:ph type="title"/>
          </p:nvPr>
        </p:nvSpPr>
        <p:spPr>
          <a:xfrm>
            <a:off x="623888" y="245155"/>
            <a:ext cx="894917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3" name="Google Shape;233;p31"/>
          <p:cNvSpPr txBox="1"/>
          <p:nvPr>
            <p:ph idx="1" type="body"/>
          </p:nvPr>
        </p:nvSpPr>
        <p:spPr>
          <a:xfrm>
            <a:off x="623419" y="741399"/>
            <a:ext cx="894917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4" name="Google Shape;234;p31"/>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5" name="Google Shape;235;p3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6" name="Google Shape;236;p3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7" name="Google Shape;237;p3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One column bullets_1">
  <p:cSld name="1_One column bullets_1">
    <p:bg>
      <p:bgPr>
        <a:solidFill>
          <a:schemeClr val="accent1"/>
        </a:solidFill>
      </p:bgPr>
    </p:bg>
    <p:spTree>
      <p:nvGrpSpPr>
        <p:cNvPr id="238" name="Shape 238"/>
        <p:cNvGrpSpPr/>
        <p:nvPr/>
      </p:nvGrpSpPr>
      <p:grpSpPr>
        <a:xfrm>
          <a:off x="0" y="0"/>
          <a:ext cx="0" cy="0"/>
          <a:chOff x="0" y="0"/>
          <a:chExt cx="0" cy="0"/>
        </a:xfrm>
      </p:grpSpPr>
      <p:sp>
        <p:nvSpPr>
          <p:cNvPr id="239" name="Google Shape;239;p32"/>
          <p:cNvSpPr txBox="1"/>
          <p:nvPr>
            <p:ph type="title"/>
          </p:nvPr>
        </p:nvSpPr>
        <p:spPr>
          <a:xfrm>
            <a:off x="623888" y="245155"/>
            <a:ext cx="894917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0" name="Google Shape;240;p32"/>
          <p:cNvSpPr txBox="1"/>
          <p:nvPr>
            <p:ph idx="1" type="body"/>
          </p:nvPr>
        </p:nvSpPr>
        <p:spPr>
          <a:xfrm>
            <a:off x="623419" y="741399"/>
            <a:ext cx="894917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1" name="Google Shape;241;p32"/>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2" name="Google Shape;242;p3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3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4" name="Google Shape;244;p3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_2" showMasterSp="0">
  <p:cSld name="One column bullets_2">
    <p:bg>
      <p:bgPr>
        <a:solidFill>
          <a:schemeClr val="dk2"/>
        </a:solidFill>
      </p:bgPr>
    </p:bg>
    <p:spTree>
      <p:nvGrpSpPr>
        <p:cNvPr id="245" name="Shape 245"/>
        <p:cNvGrpSpPr/>
        <p:nvPr/>
      </p:nvGrpSpPr>
      <p:grpSpPr>
        <a:xfrm>
          <a:off x="0" y="0"/>
          <a:ext cx="0" cy="0"/>
          <a:chOff x="0" y="0"/>
          <a:chExt cx="0" cy="0"/>
        </a:xfrm>
      </p:grpSpPr>
      <p:sp>
        <p:nvSpPr>
          <p:cNvPr id="246" name="Google Shape;246;p33"/>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7" name="Google Shape;247;p33"/>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8" name="Google Shape;248;p33"/>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9" name="Google Shape;249;p3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0" name="Google Shape;250;p3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51" name="Google Shape;251;p3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252" name="Google Shape;252;p3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53" name="Google Shape;253;p3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54" name="Google Shape;254;p3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_3" showMasterSp="0">
  <p:cSld name="One column bullets_3">
    <p:bg>
      <p:bgPr>
        <a:solidFill>
          <a:schemeClr val="lt2"/>
        </a:solidFill>
      </p:bgPr>
    </p:bg>
    <p:spTree>
      <p:nvGrpSpPr>
        <p:cNvPr id="255" name="Shape 255"/>
        <p:cNvGrpSpPr/>
        <p:nvPr/>
      </p:nvGrpSpPr>
      <p:grpSpPr>
        <a:xfrm>
          <a:off x="0" y="0"/>
          <a:ext cx="0" cy="0"/>
          <a:chOff x="0" y="0"/>
          <a:chExt cx="0" cy="0"/>
        </a:xfrm>
      </p:grpSpPr>
      <p:sp>
        <p:nvSpPr>
          <p:cNvPr id="256" name="Google Shape;256;p34"/>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7" name="Google Shape;257;p34"/>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8" name="Google Shape;258;p34"/>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9" name="Google Shape;259;p3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0" name="Google Shape;260;p3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61" name="Google Shape;261;p3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62" name="Google Shape;262;p3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63" name="Google Shape;263;p3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64" name="Google Shape;264;p34"/>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_4" showMasterSp="0">
  <p:cSld name="One column bullets_4">
    <p:bg>
      <p:bgPr>
        <a:solidFill>
          <a:schemeClr val="accent3"/>
        </a:solidFill>
      </p:bgPr>
    </p:bg>
    <p:spTree>
      <p:nvGrpSpPr>
        <p:cNvPr id="265" name="Shape 265"/>
        <p:cNvGrpSpPr/>
        <p:nvPr/>
      </p:nvGrpSpPr>
      <p:grpSpPr>
        <a:xfrm>
          <a:off x="0" y="0"/>
          <a:ext cx="0" cy="0"/>
          <a:chOff x="0" y="0"/>
          <a:chExt cx="0" cy="0"/>
        </a:xfrm>
      </p:grpSpPr>
      <p:sp>
        <p:nvSpPr>
          <p:cNvPr id="266" name="Google Shape;266;p35"/>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7" name="Google Shape;267;p35"/>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8" name="Google Shape;268;p35"/>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9" name="Google Shape;269;p3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0" name="Google Shape;270;p3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71" name="Google Shape;271;p35"/>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72" name="Google Shape;272;p3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73" name="Google Shape;273;p35"/>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74" name="Google Shape;274;p35"/>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_5" showMasterSp="0">
  <p:cSld name="One column bullets_5">
    <p:bg>
      <p:bgPr>
        <a:solidFill>
          <a:schemeClr val="accent5"/>
        </a:solidFill>
      </p:bgPr>
    </p:bg>
    <p:spTree>
      <p:nvGrpSpPr>
        <p:cNvPr id="275" name="Shape 275"/>
        <p:cNvGrpSpPr/>
        <p:nvPr/>
      </p:nvGrpSpPr>
      <p:grpSpPr>
        <a:xfrm>
          <a:off x="0" y="0"/>
          <a:ext cx="0" cy="0"/>
          <a:chOff x="0" y="0"/>
          <a:chExt cx="0" cy="0"/>
        </a:xfrm>
      </p:grpSpPr>
      <p:sp>
        <p:nvSpPr>
          <p:cNvPr id="276" name="Google Shape;276;p36"/>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7" name="Google Shape;277;p36"/>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8" name="Google Shape;278;p36"/>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9" name="Google Shape;279;p3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0" name="Google Shape;280;p3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81" name="Google Shape;281;p36"/>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82" name="Google Shape;282;p3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83" name="Google Shape;283;p3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84" name="Google Shape;284;p3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bullets_6" showMasterSp="0">
  <p:cSld name="One column bullets_6">
    <p:bg>
      <p:bgPr>
        <a:solidFill>
          <a:schemeClr val="accent2"/>
        </a:solidFill>
      </p:bgPr>
    </p:bg>
    <p:spTree>
      <p:nvGrpSpPr>
        <p:cNvPr id="285" name="Shape 285"/>
        <p:cNvGrpSpPr/>
        <p:nvPr/>
      </p:nvGrpSpPr>
      <p:grpSpPr>
        <a:xfrm>
          <a:off x="0" y="0"/>
          <a:ext cx="0" cy="0"/>
          <a:chOff x="0" y="0"/>
          <a:chExt cx="0" cy="0"/>
        </a:xfrm>
      </p:grpSpPr>
      <p:sp>
        <p:nvSpPr>
          <p:cNvPr id="286" name="Google Shape;286;p37"/>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7" name="Google Shape;287;p37"/>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8" name="Google Shape;288;p37"/>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9" name="Google Shape;289;p3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0" name="Google Shape;290;p3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91" name="Google Shape;291;p3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292" name="Google Shape;292;p3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293" name="Google Shape;293;p3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294" name="Google Shape;294;p3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
  <p:cSld name="Two column content">
    <p:bg>
      <p:bgPr>
        <a:solidFill>
          <a:schemeClr val="lt1"/>
        </a:solidFill>
      </p:bgPr>
    </p:bg>
    <p:spTree>
      <p:nvGrpSpPr>
        <p:cNvPr id="295" name="Shape 295"/>
        <p:cNvGrpSpPr/>
        <p:nvPr/>
      </p:nvGrpSpPr>
      <p:grpSpPr>
        <a:xfrm>
          <a:off x="0" y="0"/>
          <a:ext cx="0" cy="0"/>
          <a:chOff x="0" y="0"/>
          <a:chExt cx="0" cy="0"/>
        </a:xfrm>
      </p:grpSpPr>
      <p:sp>
        <p:nvSpPr>
          <p:cNvPr id="296" name="Google Shape;296;p38"/>
          <p:cNvSpPr txBox="1"/>
          <p:nvPr>
            <p:ph type="title"/>
          </p:nvPr>
        </p:nvSpPr>
        <p:spPr>
          <a:xfrm>
            <a:off x="623420" y="245155"/>
            <a:ext cx="8921510"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7" name="Google Shape;297;p38"/>
          <p:cNvSpPr txBox="1"/>
          <p:nvPr>
            <p:ph idx="1" type="body"/>
          </p:nvPr>
        </p:nvSpPr>
        <p:spPr>
          <a:xfrm>
            <a:off x="623888" y="741399"/>
            <a:ext cx="8920572"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8" name="Google Shape;298;p38"/>
          <p:cNvSpPr txBox="1"/>
          <p:nvPr>
            <p:ph idx="2" type="body"/>
          </p:nvPr>
        </p:nvSpPr>
        <p:spPr>
          <a:xfrm>
            <a:off x="623888" y="1536772"/>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9" name="Google Shape;299;p38"/>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0" name="Google Shape;300;p3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 name="Google Shape;301;p3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2" name="Google Shape;302;p3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lumn content_1">
  <p:cSld name="1_Two column content_1">
    <p:bg>
      <p:bgPr>
        <a:solidFill>
          <a:schemeClr val="accent1"/>
        </a:solidFill>
      </p:bgPr>
    </p:bg>
    <p:spTree>
      <p:nvGrpSpPr>
        <p:cNvPr id="303" name="Shape 303"/>
        <p:cNvGrpSpPr/>
        <p:nvPr/>
      </p:nvGrpSpPr>
      <p:grpSpPr>
        <a:xfrm>
          <a:off x="0" y="0"/>
          <a:ext cx="0" cy="0"/>
          <a:chOff x="0" y="0"/>
          <a:chExt cx="0" cy="0"/>
        </a:xfrm>
      </p:grpSpPr>
      <p:sp>
        <p:nvSpPr>
          <p:cNvPr id="304" name="Google Shape;304;p39"/>
          <p:cNvSpPr txBox="1"/>
          <p:nvPr>
            <p:ph type="title"/>
          </p:nvPr>
        </p:nvSpPr>
        <p:spPr>
          <a:xfrm>
            <a:off x="623420" y="245155"/>
            <a:ext cx="8921510"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5" name="Google Shape;305;p39"/>
          <p:cNvSpPr txBox="1"/>
          <p:nvPr>
            <p:ph idx="1" type="body"/>
          </p:nvPr>
        </p:nvSpPr>
        <p:spPr>
          <a:xfrm>
            <a:off x="623888" y="741399"/>
            <a:ext cx="8920572"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6" name="Google Shape;306;p39"/>
          <p:cNvSpPr txBox="1"/>
          <p:nvPr>
            <p:ph idx="2" type="body"/>
          </p:nvPr>
        </p:nvSpPr>
        <p:spPr>
          <a:xfrm>
            <a:off x="623888" y="1536772"/>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7" name="Google Shape;307;p39"/>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8" name="Google Shape;308;p39"/>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9" name="Google Shape;309;p3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0" name="Google Shape;310;p3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_3" showMasterSp="0">
  <p:cSld name="Two column content_3">
    <p:bg>
      <p:bgPr>
        <a:solidFill>
          <a:schemeClr val="lt2"/>
        </a:solidFill>
      </p:bgPr>
    </p:bg>
    <p:spTree>
      <p:nvGrpSpPr>
        <p:cNvPr id="311" name="Shape 311"/>
        <p:cNvGrpSpPr/>
        <p:nvPr/>
      </p:nvGrpSpPr>
      <p:grpSpPr>
        <a:xfrm>
          <a:off x="0" y="0"/>
          <a:ext cx="0" cy="0"/>
          <a:chOff x="0" y="0"/>
          <a:chExt cx="0" cy="0"/>
        </a:xfrm>
      </p:grpSpPr>
      <p:sp>
        <p:nvSpPr>
          <p:cNvPr id="312" name="Google Shape;312;p40"/>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3" name="Google Shape;313;p40"/>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4" name="Google Shape;314;p40"/>
          <p:cNvSpPr txBox="1"/>
          <p:nvPr>
            <p:ph idx="2" type="body"/>
          </p:nvPr>
        </p:nvSpPr>
        <p:spPr>
          <a:xfrm>
            <a:off x="623887" y="1536772"/>
            <a:ext cx="5418369"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5" name="Google Shape;315;p40"/>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6" name="Google Shape;316;p40"/>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7" name="Google Shape;317;p4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18" name="Google Shape;318;p4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319" name="Google Shape;319;p4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20" name="Google Shape;320;p4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21" name="Google Shape;321;p4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2" showMasterSp="0">
  <p:cSld name="Title Slide_2">
    <p:spTree>
      <p:nvGrpSpPr>
        <p:cNvPr id="40" name="Shape 40"/>
        <p:cNvGrpSpPr/>
        <p:nvPr/>
      </p:nvGrpSpPr>
      <p:grpSpPr>
        <a:xfrm>
          <a:off x="0" y="0"/>
          <a:ext cx="0" cy="0"/>
          <a:chOff x="0" y="0"/>
          <a:chExt cx="0" cy="0"/>
        </a:xfrm>
      </p:grpSpPr>
      <p:sp>
        <p:nvSpPr>
          <p:cNvPr descr="Cover image" id="41" name="Google Shape;41;p5"/>
          <p:cNvSpPr/>
          <p:nvPr>
            <p:ph idx="2" type="pic"/>
          </p:nvPr>
        </p:nvSpPr>
        <p:spPr>
          <a:xfrm>
            <a:off x="0" y="0"/>
            <a:ext cx="12192000" cy="6858000"/>
          </a:xfrm>
          <a:prstGeom prst="rect">
            <a:avLst/>
          </a:prstGeom>
          <a:noFill/>
          <a:ln>
            <a:noFill/>
          </a:ln>
        </p:spPr>
      </p:sp>
      <p:sp>
        <p:nvSpPr>
          <p:cNvPr id="42" name="Google Shape;42;p5"/>
          <p:cNvSpPr txBox="1"/>
          <p:nvPr>
            <p:ph type="ctrTitle"/>
          </p:nvPr>
        </p:nvSpPr>
        <p:spPr>
          <a:xfrm>
            <a:off x="3285605" y="2403977"/>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Macquarie University logo" id="43" name="Google Shape;43;p5"/>
          <p:cNvSpPr/>
          <p:nvPr>
            <p:ph idx="3" type="pic"/>
          </p:nvPr>
        </p:nvSpPr>
        <p:spPr>
          <a:xfrm>
            <a:off x="9568515" y="5756896"/>
            <a:ext cx="2268538" cy="899162"/>
          </a:xfrm>
          <a:prstGeom prst="rect">
            <a:avLst/>
          </a:prstGeom>
          <a:noFill/>
          <a:ln>
            <a:noFill/>
          </a:ln>
        </p:spPr>
      </p:sp>
      <p:sp>
        <p:nvSpPr>
          <p:cNvPr descr="(YOU)us " id="44" name="Google Shape;44;p5"/>
          <p:cNvSpPr/>
          <p:nvPr>
            <p:ph idx="4" type="pic"/>
          </p:nvPr>
        </p:nvSpPr>
        <p:spPr>
          <a:xfrm>
            <a:off x="515938" y="5953251"/>
            <a:ext cx="1428750" cy="536449"/>
          </a:xfrm>
          <a:prstGeom prst="rect">
            <a:avLst/>
          </a:prstGeom>
          <a:noFill/>
          <a:ln>
            <a:noFill/>
          </a:ln>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_4" showMasterSp="0">
  <p:cSld name="Two column content_4">
    <p:bg>
      <p:bgPr>
        <a:solidFill>
          <a:schemeClr val="accent3"/>
        </a:solidFill>
      </p:bgPr>
    </p:bg>
    <p:spTree>
      <p:nvGrpSpPr>
        <p:cNvPr id="322" name="Shape 322"/>
        <p:cNvGrpSpPr/>
        <p:nvPr/>
      </p:nvGrpSpPr>
      <p:grpSpPr>
        <a:xfrm>
          <a:off x="0" y="0"/>
          <a:ext cx="0" cy="0"/>
          <a:chOff x="0" y="0"/>
          <a:chExt cx="0" cy="0"/>
        </a:xfrm>
      </p:grpSpPr>
      <p:sp>
        <p:nvSpPr>
          <p:cNvPr id="323" name="Google Shape;323;p41"/>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4" name="Google Shape;324;p41"/>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5" name="Google Shape;325;p41"/>
          <p:cNvSpPr txBox="1"/>
          <p:nvPr>
            <p:ph idx="2" type="body"/>
          </p:nvPr>
        </p:nvSpPr>
        <p:spPr>
          <a:xfrm>
            <a:off x="623419" y="1536772"/>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6" name="Google Shape;326;p41"/>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7" name="Google Shape;327;p41"/>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8" name="Google Shape;328;p4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29" name="Google Shape;329;p41"/>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330" name="Google Shape;330;p4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31" name="Google Shape;331;p41"/>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32" name="Google Shape;332;p41"/>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_5" showMasterSp="0">
  <p:cSld name="Two column content_5">
    <p:bg>
      <p:bgPr>
        <a:solidFill>
          <a:schemeClr val="accent5"/>
        </a:solidFill>
      </p:bgPr>
    </p:bg>
    <p:spTree>
      <p:nvGrpSpPr>
        <p:cNvPr id="333" name="Shape 333"/>
        <p:cNvGrpSpPr/>
        <p:nvPr/>
      </p:nvGrpSpPr>
      <p:grpSpPr>
        <a:xfrm>
          <a:off x="0" y="0"/>
          <a:ext cx="0" cy="0"/>
          <a:chOff x="0" y="0"/>
          <a:chExt cx="0" cy="0"/>
        </a:xfrm>
      </p:grpSpPr>
      <p:sp>
        <p:nvSpPr>
          <p:cNvPr id="334" name="Google Shape;334;p42"/>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5" name="Google Shape;335;p42"/>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6" name="Google Shape;336;p42"/>
          <p:cNvSpPr txBox="1"/>
          <p:nvPr>
            <p:ph idx="2" type="body"/>
          </p:nvPr>
        </p:nvSpPr>
        <p:spPr>
          <a:xfrm>
            <a:off x="623419" y="1536772"/>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7" name="Google Shape;337;p42"/>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8" name="Google Shape;338;p42"/>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9" name="Google Shape;339;p4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40" name="Google Shape;340;p42"/>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341" name="Google Shape;341;p4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42" name="Google Shape;342;p42"/>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43" name="Google Shape;343;p42"/>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_6" showMasterSp="0">
  <p:cSld name="Two column content_6">
    <p:bg>
      <p:bgPr>
        <a:solidFill>
          <a:schemeClr val="accent2"/>
        </a:solidFill>
      </p:bgPr>
    </p:bg>
    <p:spTree>
      <p:nvGrpSpPr>
        <p:cNvPr id="344" name="Shape 344"/>
        <p:cNvGrpSpPr/>
        <p:nvPr/>
      </p:nvGrpSpPr>
      <p:grpSpPr>
        <a:xfrm>
          <a:off x="0" y="0"/>
          <a:ext cx="0" cy="0"/>
          <a:chOff x="0" y="0"/>
          <a:chExt cx="0" cy="0"/>
        </a:xfrm>
      </p:grpSpPr>
      <p:sp>
        <p:nvSpPr>
          <p:cNvPr id="345" name="Google Shape;345;p43"/>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6" name="Google Shape;346;p43"/>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7" name="Google Shape;347;p43"/>
          <p:cNvSpPr txBox="1"/>
          <p:nvPr>
            <p:ph idx="2" type="body"/>
          </p:nvPr>
        </p:nvSpPr>
        <p:spPr>
          <a:xfrm>
            <a:off x="623419" y="1536772"/>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8" name="Google Shape;348;p43"/>
          <p:cNvSpPr txBox="1"/>
          <p:nvPr>
            <p:ph idx="3" type="body"/>
          </p:nvPr>
        </p:nvSpPr>
        <p:spPr>
          <a:xfrm>
            <a:off x="6264388" y="1536771"/>
            <a:ext cx="5400000"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9" name="Google Shape;349;p43"/>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0" name="Google Shape;350;p4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51" name="Google Shape;351;p43"/>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352" name="Google Shape;352;p4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53" name="Google Shape;353;p4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54" name="Google Shape;354;p4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
  <p:cSld name="Two column bullets">
    <p:bg>
      <p:bgPr>
        <a:solidFill>
          <a:schemeClr val="lt1"/>
        </a:solidFill>
      </p:bgPr>
    </p:bg>
    <p:spTree>
      <p:nvGrpSpPr>
        <p:cNvPr id="355" name="Shape 355"/>
        <p:cNvGrpSpPr/>
        <p:nvPr/>
      </p:nvGrpSpPr>
      <p:grpSpPr>
        <a:xfrm>
          <a:off x="0" y="0"/>
          <a:ext cx="0" cy="0"/>
          <a:chOff x="0" y="0"/>
          <a:chExt cx="0" cy="0"/>
        </a:xfrm>
      </p:grpSpPr>
      <p:sp>
        <p:nvSpPr>
          <p:cNvPr id="356" name="Google Shape;356;p44"/>
          <p:cNvSpPr txBox="1"/>
          <p:nvPr>
            <p:ph type="title"/>
          </p:nvPr>
        </p:nvSpPr>
        <p:spPr>
          <a:xfrm>
            <a:off x="624357" y="245155"/>
            <a:ext cx="903069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7" name="Google Shape;357;p44"/>
          <p:cNvSpPr txBox="1"/>
          <p:nvPr>
            <p:ph idx="1" type="body"/>
          </p:nvPr>
        </p:nvSpPr>
        <p:spPr>
          <a:xfrm>
            <a:off x="623888" y="741399"/>
            <a:ext cx="903069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8" name="Google Shape;358;p44"/>
          <p:cNvSpPr txBox="1"/>
          <p:nvPr>
            <p:ph idx="2" type="body"/>
          </p:nvPr>
        </p:nvSpPr>
        <p:spPr>
          <a:xfrm>
            <a:off x="623888"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9" name="Google Shape;359;p44"/>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0" name="Google Shape;360;p4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1" name="Google Shape;361;p4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2" name="Google Shape;362;p4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lumn bullets_1">
  <p:cSld name="1_Two column bullets_1">
    <p:bg>
      <p:bgPr>
        <a:solidFill>
          <a:schemeClr val="accent1"/>
        </a:solidFill>
      </p:bgPr>
    </p:bg>
    <p:spTree>
      <p:nvGrpSpPr>
        <p:cNvPr id="363" name="Shape 363"/>
        <p:cNvGrpSpPr/>
        <p:nvPr/>
      </p:nvGrpSpPr>
      <p:grpSpPr>
        <a:xfrm>
          <a:off x="0" y="0"/>
          <a:ext cx="0" cy="0"/>
          <a:chOff x="0" y="0"/>
          <a:chExt cx="0" cy="0"/>
        </a:xfrm>
      </p:grpSpPr>
      <p:sp>
        <p:nvSpPr>
          <p:cNvPr id="364" name="Google Shape;364;p45"/>
          <p:cNvSpPr txBox="1"/>
          <p:nvPr>
            <p:ph type="title"/>
          </p:nvPr>
        </p:nvSpPr>
        <p:spPr>
          <a:xfrm>
            <a:off x="624357" y="245155"/>
            <a:ext cx="903069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5" name="Google Shape;365;p45"/>
          <p:cNvSpPr txBox="1"/>
          <p:nvPr>
            <p:ph idx="1" type="body"/>
          </p:nvPr>
        </p:nvSpPr>
        <p:spPr>
          <a:xfrm>
            <a:off x="623888" y="741399"/>
            <a:ext cx="903069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6" name="Google Shape;366;p45"/>
          <p:cNvSpPr txBox="1"/>
          <p:nvPr>
            <p:ph idx="2" type="body"/>
          </p:nvPr>
        </p:nvSpPr>
        <p:spPr>
          <a:xfrm>
            <a:off x="623888"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7" name="Google Shape;367;p45"/>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dk1"/>
              </a:buClr>
              <a:buSzPts val="1800"/>
              <a:buFont typeface="Arial"/>
              <a:buChar char="•"/>
              <a:defRPr/>
            </a:lvl1pPr>
            <a:lvl2pPr indent="-342900" lvl="1" marL="914400" algn="l">
              <a:lnSpc>
                <a:spcPct val="90000"/>
              </a:lnSpc>
              <a:spcBef>
                <a:spcPts val="600"/>
              </a:spcBef>
              <a:spcAft>
                <a:spcPts val="0"/>
              </a:spcAft>
              <a:buClr>
                <a:schemeClr val="dk1"/>
              </a:buClr>
              <a:buSzPts val="1800"/>
              <a:buFont typeface="Courier New"/>
              <a:buChar char="-"/>
              <a:defRPr sz="1800"/>
            </a:lvl2pPr>
            <a:lvl3pPr indent="-342900" lvl="2" marL="1371600" algn="l">
              <a:lnSpc>
                <a:spcPct val="90000"/>
              </a:lnSpc>
              <a:spcBef>
                <a:spcPts val="600"/>
              </a:spcBef>
              <a:spcAft>
                <a:spcPts val="0"/>
              </a:spcAft>
              <a:buClr>
                <a:schemeClr val="dk1"/>
              </a:buClr>
              <a:buSzPts val="1800"/>
              <a:buChar char="-"/>
              <a:defRPr sz="1800"/>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8" name="Google Shape;368;p4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9" name="Google Shape;369;p4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0" name="Google Shape;370;p4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_2" showMasterSp="0">
  <p:cSld name="Two column bullets_2">
    <p:bg>
      <p:bgPr>
        <a:solidFill>
          <a:schemeClr val="dk2"/>
        </a:solidFill>
      </p:bgPr>
    </p:bg>
    <p:spTree>
      <p:nvGrpSpPr>
        <p:cNvPr id="371" name="Shape 371"/>
        <p:cNvGrpSpPr/>
        <p:nvPr/>
      </p:nvGrpSpPr>
      <p:grpSpPr>
        <a:xfrm>
          <a:off x="0" y="0"/>
          <a:ext cx="0" cy="0"/>
          <a:chOff x="0" y="0"/>
          <a:chExt cx="0" cy="0"/>
        </a:xfrm>
      </p:grpSpPr>
      <p:sp>
        <p:nvSpPr>
          <p:cNvPr id="372" name="Google Shape;372;p46"/>
          <p:cNvSpPr txBox="1"/>
          <p:nvPr>
            <p:ph type="title"/>
          </p:nvPr>
        </p:nvSpPr>
        <p:spPr>
          <a:xfrm>
            <a:off x="623888" y="245155"/>
            <a:ext cx="906318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3" name="Google Shape;373;p46"/>
          <p:cNvSpPr txBox="1"/>
          <p:nvPr>
            <p:ph idx="1" type="body"/>
          </p:nvPr>
        </p:nvSpPr>
        <p:spPr>
          <a:xfrm>
            <a:off x="623419" y="741399"/>
            <a:ext cx="906318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4" name="Google Shape;374;p4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5" name="Google Shape;375;p4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6" name="Google Shape;376;p46"/>
          <p:cNvSpPr txBox="1"/>
          <p:nvPr>
            <p:ph idx="2" type="body"/>
          </p:nvPr>
        </p:nvSpPr>
        <p:spPr>
          <a:xfrm>
            <a:off x="624651"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7" name="Google Shape;377;p46"/>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78" name="Google Shape;378;p46"/>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379" name="Google Shape;379;p4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80" name="Google Shape;380;p4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81" name="Google Shape;381;p4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_3" showMasterSp="0">
  <p:cSld name="Two column bullets_3">
    <p:bg>
      <p:bgPr>
        <a:solidFill>
          <a:schemeClr val="lt2"/>
        </a:solidFill>
      </p:bgPr>
    </p:bg>
    <p:spTree>
      <p:nvGrpSpPr>
        <p:cNvPr id="382" name="Shape 382"/>
        <p:cNvGrpSpPr/>
        <p:nvPr/>
      </p:nvGrpSpPr>
      <p:grpSpPr>
        <a:xfrm>
          <a:off x="0" y="0"/>
          <a:ext cx="0" cy="0"/>
          <a:chOff x="0" y="0"/>
          <a:chExt cx="0" cy="0"/>
        </a:xfrm>
      </p:grpSpPr>
      <p:sp>
        <p:nvSpPr>
          <p:cNvPr id="383" name="Google Shape;383;p47"/>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4" name="Google Shape;384;p47"/>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5" name="Google Shape;385;p47"/>
          <p:cNvSpPr txBox="1"/>
          <p:nvPr>
            <p:ph idx="2" type="body"/>
          </p:nvPr>
        </p:nvSpPr>
        <p:spPr>
          <a:xfrm>
            <a:off x="623888"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6" name="Google Shape;386;p47"/>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7" name="Google Shape;387;p4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8" name="Google Shape;388;p4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89" name="Google Shape;389;p4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390" name="Google Shape;390;p4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391" name="Google Shape;391;p4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392" name="Google Shape;392;p4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_4" showMasterSp="0">
  <p:cSld name="Two column bullets_4">
    <p:bg>
      <p:bgPr>
        <a:solidFill>
          <a:schemeClr val="accent3"/>
        </a:solidFill>
      </p:bgPr>
    </p:bg>
    <p:spTree>
      <p:nvGrpSpPr>
        <p:cNvPr id="393" name="Shape 393"/>
        <p:cNvGrpSpPr/>
        <p:nvPr/>
      </p:nvGrpSpPr>
      <p:grpSpPr>
        <a:xfrm>
          <a:off x="0" y="0"/>
          <a:ext cx="0" cy="0"/>
          <a:chOff x="0" y="0"/>
          <a:chExt cx="0" cy="0"/>
        </a:xfrm>
      </p:grpSpPr>
      <p:sp>
        <p:nvSpPr>
          <p:cNvPr id="394" name="Google Shape;394;p48"/>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5" name="Google Shape;395;p48"/>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6" name="Google Shape;396;p48"/>
          <p:cNvSpPr txBox="1"/>
          <p:nvPr>
            <p:ph idx="2" type="body"/>
          </p:nvPr>
        </p:nvSpPr>
        <p:spPr>
          <a:xfrm>
            <a:off x="623419" y="1536772"/>
            <a:ext cx="5454838"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7" name="Google Shape;397;p48"/>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8" name="Google Shape;398;p48"/>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9" name="Google Shape;399;p4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400" name="Google Shape;400;p48"/>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401" name="Google Shape;401;p4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402" name="Google Shape;402;p48"/>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403" name="Google Shape;403;p48"/>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_5" showMasterSp="0">
  <p:cSld name="Two column bullets_5">
    <p:bg>
      <p:bgPr>
        <a:solidFill>
          <a:schemeClr val="accent5"/>
        </a:solidFill>
      </p:bgPr>
    </p:bg>
    <p:spTree>
      <p:nvGrpSpPr>
        <p:cNvPr id="404" name="Shape 404"/>
        <p:cNvGrpSpPr/>
        <p:nvPr/>
      </p:nvGrpSpPr>
      <p:grpSpPr>
        <a:xfrm>
          <a:off x="0" y="0"/>
          <a:ext cx="0" cy="0"/>
          <a:chOff x="0" y="0"/>
          <a:chExt cx="0" cy="0"/>
        </a:xfrm>
      </p:grpSpPr>
      <p:sp>
        <p:nvSpPr>
          <p:cNvPr id="405" name="Google Shape;405;p49"/>
          <p:cNvSpPr txBox="1"/>
          <p:nvPr>
            <p:ph type="title"/>
          </p:nvPr>
        </p:nvSpPr>
        <p:spPr>
          <a:xfrm>
            <a:off x="623888" y="245155"/>
            <a:ext cx="9044345"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6" name="Google Shape;406;p49"/>
          <p:cNvSpPr txBox="1"/>
          <p:nvPr>
            <p:ph idx="1" type="body"/>
          </p:nvPr>
        </p:nvSpPr>
        <p:spPr>
          <a:xfrm>
            <a:off x="623419" y="741399"/>
            <a:ext cx="9044345"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7" name="Google Shape;407;p49"/>
          <p:cNvSpPr txBox="1"/>
          <p:nvPr>
            <p:ph idx="2" type="body"/>
          </p:nvPr>
        </p:nvSpPr>
        <p:spPr>
          <a:xfrm>
            <a:off x="62341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8" name="Google Shape;408;p49"/>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9" name="Google Shape;409;p49"/>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0" name="Google Shape;410;p4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411" name="Google Shape;411;p49"/>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412" name="Google Shape;412;p4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413" name="Google Shape;413;p4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414" name="Google Shape;414;p49"/>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bullets_6" showMasterSp="0">
  <p:cSld name="Two column bullets_6">
    <p:bg>
      <p:bgPr>
        <a:solidFill>
          <a:schemeClr val="accent2"/>
        </a:solidFill>
      </p:bgPr>
    </p:bg>
    <p:spTree>
      <p:nvGrpSpPr>
        <p:cNvPr id="415" name="Shape 415"/>
        <p:cNvGrpSpPr/>
        <p:nvPr/>
      </p:nvGrpSpPr>
      <p:grpSpPr>
        <a:xfrm>
          <a:off x="0" y="0"/>
          <a:ext cx="0" cy="0"/>
          <a:chOff x="0" y="0"/>
          <a:chExt cx="0" cy="0"/>
        </a:xfrm>
      </p:grpSpPr>
      <p:sp>
        <p:nvSpPr>
          <p:cNvPr id="416" name="Google Shape;416;p50"/>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7" name="Google Shape;417;p50"/>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8" name="Google Shape;418;p50"/>
          <p:cNvSpPr txBox="1"/>
          <p:nvPr>
            <p:ph idx="2" type="body"/>
          </p:nvPr>
        </p:nvSpPr>
        <p:spPr>
          <a:xfrm>
            <a:off x="62341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9" name="Google Shape;419;p50"/>
          <p:cNvSpPr txBox="1"/>
          <p:nvPr>
            <p:ph idx="3" type="body"/>
          </p:nvPr>
        </p:nvSpPr>
        <p:spPr>
          <a:xfrm>
            <a:off x="6227699" y="1536772"/>
            <a:ext cx="5436000" cy="4640191"/>
          </a:xfrm>
          <a:prstGeom prst="rect">
            <a:avLst/>
          </a:prstGeom>
          <a:noFill/>
          <a:ln>
            <a:noFill/>
          </a:ln>
        </p:spPr>
        <p:txBody>
          <a:bodyPr anchorCtr="0" anchor="t" bIns="45700" lIns="0" spcFirstLastPara="1" rIns="91425" wrap="square" tIns="45700">
            <a:normAutofit/>
          </a:bodyPr>
          <a:lstStyle>
            <a:lvl1pPr indent="-342900" lvl="0" marL="457200" algn="l">
              <a:lnSpc>
                <a:spcPct val="100000"/>
              </a:lnSpc>
              <a:spcBef>
                <a:spcPts val="600"/>
              </a:spcBef>
              <a:spcAft>
                <a:spcPts val="0"/>
              </a:spcAft>
              <a:buClr>
                <a:schemeClr val="lt1"/>
              </a:buClr>
              <a:buSzPts val="1800"/>
              <a:buFont typeface="Arial"/>
              <a:buChar char="•"/>
              <a:defRPr>
                <a:solidFill>
                  <a:schemeClr val="lt1"/>
                </a:solidFill>
              </a:defRPr>
            </a:lvl1pPr>
            <a:lvl2pPr indent="-342900" lvl="1" marL="914400" algn="l">
              <a:lnSpc>
                <a:spcPct val="90000"/>
              </a:lnSpc>
              <a:spcBef>
                <a:spcPts val="600"/>
              </a:spcBef>
              <a:spcAft>
                <a:spcPts val="0"/>
              </a:spcAft>
              <a:buClr>
                <a:schemeClr val="lt1"/>
              </a:buClr>
              <a:buSzPts val="1800"/>
              <a:buFont typeface="Courier New"/>
              <a:buChar char="-"/>
              <a:defRPr sz="1800">
                <a:solidFill>
                  <a:schemeClr val="lt1"/>
                </a:solidFill>
              </a:defRPr>
            </a:lvl2pPr>
            <a:lvl3pPr indent="-342900" lvl="2" marL="1371600" algn="l">
              <a:lnSpc>
                <a:spcPct val="90000"/>
              </a:lnSpc>
              <a:spcBef>
                <a:spcPts val="600"/>
              </a:spcBef>
              <a:spcAft>
                <a:spcPts val="0"/>
              </a:spcAft>
              <a:buClr>
                <a:schemeClr val="lt1"/>
              </a:buClr>
              <a:buSzPts val="1800"/>
              <a:buChar char="-"/>
              <a:defRPr sz="1800">
                <a:solidFill>
                  <a:schemeClr val="lt1"/>
                </a:solidFill>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0" name="Google Shape;420;p50"/>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1" name="Google Shape;421;p5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422" name="Google Shape;422;p5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423" name="Google Shape;423;p5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424" name="Google Shape;424;p5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425" name="Google Shape;425;p5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3" showMasterSp="0">
  <p:cSld name="Title Slide_3">
    <p:spTree>
      <p:nvGrpSpPr>
        <p:cNvPr id="45" name="Shape 45"/>
        <p:cNvGrpSpPr/>
        <p:nvPr/>
      </p:nvGrpSpPr>
      <p:grpSpPr>
        <a:xfrm>
          <a:off x="0" y="0"/>
          <a:ext cx="0" cy="0"/>
          <a:chOff x="0" y="0"/>
          <a:chExt cx="0" cy="0"/>
        </a:xfrm>
      </p:grpSpPr>
      <p:sp>
        <p:nvSpPr>
          <p:cNvPr descr="Cover image" id="46" name="Google Shape;46;p6"/>
          <p:cNvSpPr/>
          <p:nvPr>
            <p:ph idx="2" type="pic"/>
          </p:nvPr>
        </p:nvSpPr>
        <p:spPr>
          <a:xfrm>
            <a:off x="0" y="0"/>
            <a:ext cx="12192000" cy="6858000"/>
          </a:xfrm>
          <a:prstGeom prst="rect">
            <a:avLst/>
          </a:prstGeom>
          <a:noFill/>
          <a:ln>
            <a:noFill/>
          </a:ln>
        </p:spPr>
      </p:sp>
      <p:sp>
        <p:nvSpPr>
          <p:cNvPr id="47" name="Google Shape;47;p6"/>
          <p:cNvSpPr txBox="1"/>
          <p:nvPr>
            <p:ph type="ctrTitle"/>
          </p:nvPr>
        </p:nvSpPr>
        <p:spPr>
          <a:xfrm>
            <a:off x="3285605" y="2403977"/>
            <a:ext cx="5620789" cy="813356"/>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descr="Macquarie University logo" id="48" name="Google Shape;48;p6"/>
          <p:cNvSpPr/>
          <p:nvPr>
            <p:ph idx="3" type="pic"/>
          </p:nvPr>
        </p:nvSpPr>
        <p:spPr>
          <a:xfrm>
            <a:off x="9568515" y="5756896"/>
            <a:ext cx="2268538" cy="899162"/>
          </a:xfrm>
          <a:prstGeom prst="rect">
            <a:avLst/>
          </a:prstGeom>
          <a:noFill/>
          <a:ln>
            <a:noFill/>
          </a:ln>
        </p:spPr>
      </p:sp>
      <p:sp>
        <p:nvSpPr>
          <p:cNvPr descr="(YOU)us " id="49" name="Google Shape;49;p6"/>
          <p:cNvSpPr/>
          <p:nvPr>
            <p:ph idx="4" type="pic"/>
          </p:nvPr>
        </p:nvSpPr>
        <p:spPr>
          <a:xfrm>
            <a:off x="515938" y="5953251"/>
            <a:ext cx="1428750" cy="536449"/>
          </a:xfrm>
          <a:prstGeom prst="rect">
            <a:avLst/>
          </a:prstGeom>
          <a:noFill/>
          <a:ln>
            <a:noFill/>
          </a:ln>
        </p:spPr>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
  <p:cSld name="Team slide">
    <p:bg>
      <p:bgPr>
        <a:solidFill>
          <a:schemeClr val="lt1"/>
        </a:solidFill>
      </p:bgPr>
    </p:bg>
    <p:spTree>
      <p:nvGrpSpPr>
        <p:cNvPr id="426" name="Shape 426"/>
        <p:cNvGrpSpPr/>
        <p:nvPr/>
      </p:nvGrpSpPr>
      <p:grpSpPr>
        <a:xfrm>
          <a:off x="0" y="0"/>
          <a:ext cx="0" cy="0"/>
          <a:chOff x="0" y="0"/>
          <a:chExt cx="0" cy="0"/>
        </a:xfrm>
      </p:grpSpPr>
      <p:sp>
        <p:nvSpPr>
          <p:cNvPr id="427" name="Google Shape;427;p51"/>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8" name="Google Shape;428;p5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9" name="Google Shape;429;p5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0" name="Google Shape;430;p51"/>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1" name="Google Shape;431;p51"/>
          <p:cNvSpPr/>
          <p:nvPr>
            <p:ph idx="2" type="pic"/>
          </p:nvPr>
        </p:nvSpPr>
        <p:spPr>
          <a:xfrm>
            <a:off x="623888" y="1642243"/>
            <a:ext cx="1440000" cy="1332000"/>
          </a:xfrm>
          <a:prstGeom prst="rect">
            <a:avLst/>
          </a:prstGeom>
          <a:noFill/>
          <a:ln>
            <a:noFill/>
          </a:ln>
        </p:spPr>
      </p:sp>
      <p:sp>
        <p:nvSpPr>
          <p:cNvPr id="432" name="Google Shape;432;p51"/>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3" name="Google Shape;433;p51"/>
          <p:cNvSpPr/>
          <p:nvPr>
            <p:ph idx="4" type="pic"/>
          </p:nvPr>
        </p:nvSpPr>
        <p:spPr>
          <a:xfrm>
            <a:off x="2892510" y="1642243"/>
            <a:ext cx="1440000" cy="1332000"/>
          </a:xfrm>
          <a:prstGeom prst="rect">
            <a:avLst/>
          </a:prstGeom>
          <a:noFill/>
          <a:ln>
            <a:noFill/>
          </a:ln>
        </p:spPr>
      </p:sp>
      <p:sp>
        <p:nvSpPr>
          <p:cNvPr id="434" name="Google Shape;434;p51"/>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5" name="Google Shape;435;p51"/>
          <p:cNvSpPr/>
          <p:nvPr>
            <p:ph idx="6" type="pic"/>
          </p:nvPr>
        </p:nvSpPr>
        <p:spPr>
          <a:xfrm>
            <a:off x="5161132" y="1642243"/>
            <a:ext cx="1440000" cy="1332000"/>
          </a:xfrm>
          <a:prstGeom prst="rect">
            <a:avLst/>
          </a:prstGeom>
          <a:noFill/>
          <a:ln>
            <a:noFill/>
          </a:ln>
        </p:spPr>
      </p:sp>
      <p:sp>
        <p:nvSpPr>
          <p:cNvPr id="436" name="Google Shape;436;p51"/>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7" name="Google Shape;437;p51"/>
          <p:cNvSpPr/>
          <p:nvPr>
            <p:ph idx="8" type="pic"/>
          </p:nvPr>
        </p:nvSpPr>
        <p:spPr>
          <a:xfrm>
            <a:off x="7429754" y="1642243"/>
            <a:ext cx="1440000" cy="1332000"/>
          </a:xfrm>
          <a:prstGeom prst="rect">
            <a:avLst/>
          </a:prstGeom>
          <a:noFill/>
          <a:ln>
            <a:noFill/>
          </a:ln>
        </p:spPr>
      </p:sp>
      <p:sp>
        <p:nvSpPr>
          <p:cNvPr id="438" name="Google Shape;438;p51"/>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9" name="Google Shape;439;p51"/>
          <p:cNvSpPr/>
          <p:nvPr>
            <p:ph idx="13" type="pic"/>
          </p:nvPr>
        </p:nvSpPr>
        <p:spPr>
          <a:xfrm>
            <a:off x="9698376" y="1642243"/>
            <a:ext cx="1440000" cy="1332000"/>
          </a:xfrm>
          <a:prstGeom prst="rect">
            <a:avLst/>
          </a:prstGeom>
          <a:noFill/>
          <a:ln>
            <a:noFill/>
          </a:ln>
        </p:spPr>
      </p:sp>
      <p:sp>
        <p:nvSpPr>
          <p:cNvPr id="440" name="Google Shape;440;p51"/>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1" name="Google Shape;441;p5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eam slide_1">
  <p:cSld name="1_Team slide_1">
    <p:bg>
      <p:bgPr>
        <a:solidFill>
          <a:schemeClr val="accent1"/>
        </a:solidFill>
      </p:bgPr>
    </p:bg>
    <p:spTree>
      <p:nvGrpSpPr>
        <p:cNvPr id="442" name="Shape 442"/>
        <p:cNvGrpSpPr/>
        <p:nvPr/>
      </p:nvGrpSpPr>
      <p:grpSpPr>
        <a:xfrm>
          <a:off x="0" y="0"/>
          <a:ext cx="0" cy="0"/>
          <a:chOff x="0" y="0"/>
          <a:chExt cx="0" cy="0"/>
        </a:xfrm>
      </p:grpSpPr>
      <p:sp>
        <p:nvSpPr>
          <p:cNvPr id="443" name="Google Shape;443;p52"/>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4" name="Google Shape;444;p5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5" name="Google Shape;445;p5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6" name="Google Shape;446;p52"/>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7" name="Google Shape;447;p52"/>
          <p:cNvSpPr/>
          <p:nvPr>
            <p:ph idx="2" type="pic"/>
          </p:nvPr>
        </p:nvSpPr>
        <p:spPr>
          <a:xfrm>
            <a:off x="623888" y="1642243"/>
            <a:ext cx="1440000" cy="1332000"/>
          </a:xfrm>
          <a:prstGeom prst="rect">
            <a:avLst/>
          </a:prstGeom>
          <a:noFill/>
          <a:ln>
            <a:noFill/>
          </a:ln>
        </p:spPr>
      </p:sp>
      <p:sp>
        <p:nvSpPr>
          <p:cNvPr id="448" name="Google Shape;448;p52"/>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9" name="Google Shape;449;p52"/>
          <p:cNvSpPr/>
          <p:nvPr>
            <p:ph idx="4" type="pic"/>
          </p:nvPr>
        </p:nvSpPr>
        <p:spPr>
          <a:xfrm>
            <a:off x="2892510" y="1642243"/>
            <a:ext cx="1440000" cy="1332000"/>
          </a:xfrm>
          <a:prstGeom prst="rect">
            <a:avLst/>
          </a:prstGeom>
          <a:noFill/>
          <a:ln>
            <a:noFill/>
          </a:ln>
        </p:spPr>
      </p:sp>
      <p:sp>
        <p:nvSpPr>
          <p:cNvPr id="450" name="Google Shape;450;p52"/>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1" name="Google Shape;451;p52"/>
          <p:cNvSpPr/>
          <p:nvPr>
            <p:ph idx="6" type="pic"/>
          </p:nvPr>
        </p:nvSpPr>
        <p:spPr>
          <a:xfrm>
            <a:off x="5161132" y="1642243"/>
            <a:ext cx="1440000" cy="1332000"/>
          </a:xfrm>
          <a:prstGeom prst="rect">
            <a:avLst/>
          </a:prstGeom>
          <a:noFill/>
          <a:ln>
            <a:noFill/>
          </a:ln>
        </p:spPr>
      </p:sp>
      <p:sp>
        <p:nvSpPr>
          <p:cNvPr id="452" name="Google Shape;452;p52"/>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3" name="Google Shape;453;p52"/>
          <p:cNvSpPr/>
          <p:nvPr>
            <p:ph idx="8" type="pic"/>
          </p:nvPr>
        </p:nvSpPr>
        <p:spPr>
          <a:xfrm>
            <a:off x="7429754" y="1642243"/>
            <a:ext cx="1440000" cy="1332000"/>
          </a:xfrm>
          <a:prstGeom prst="rect">
            <a:avLst/>
          </a:prstGeom>
          <a:noFill/>
          <a:ln>
            <a:noFill/>
          </a:ln>
        </p:spPr>
      </p:sp>
      <p:sp>
        <p:nvSpPr>
          <p:cNvPr id="454" name="Google Shape;454;p52"/>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5" name="Google Shape;455;p52"/>
          <p:cNvSpPr/>
          <p:nvPr>
            <p:ph idx="13" type="pic"/>
          </p:nvPr>
        </p:nvSpPr>
        <p:spPr>
          <a:xfrm>
            <a:off x="9698376" y="1642243"/>
            <a:ext cx="1440000" cy="1332000"/>
          </a:xfrm>
          <a:prstGeom prst="rect">
            <a:avLst/>
          </a:prstGeom>
          <a:noFill/>
          <a:ln>
            <a:noFill/>
          </a:ln>
        </p:spPr>
      </p:sp>
      <p:sp>
        <p:nvSpPr>
          <p:cNvPr id="456" name="Google Shape;456;p52"/>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7" name="Google Shape;457;p5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_2" showMasterSp="0">
  <p:cSld name="Team slide_2">
    <p:bg>
      <p:bgPr>
        <a:solidFill>
          <a:schemeClr val="dk2"/>
        </a:solidFill>
      </p:bgPr>
    </p:bg>
    <p:spTree>
      <p:nvGrpSpPr>
        <p:cNvPr id="458" name="Shape 458"/>
        <p:cNvGrpSpPr/>
        <p:nvPr/>
      </p:nvGrpSpPr>
      <p:grpSpPr>
        <a:xfrm>
          <a:off x="0" y="0"/>
          <a:ext cx="0" cy="0"/>
          <a:chOff x="0" y="0"/>
          <a:chExt cx="0" cy="0"/>
        </a:xfrm>
      </p:grpSpPr>
      <p:sp>
        <p:nvSpPr>
          <p:cNvPr id="459" name="Google Shape;459;p53"/>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0" name="Google Shape;460;p53"/>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1" name="Google Shape;461;p5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2" name="Google Shape;462;p5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3" name="Google Shape;463;p53"/>
          <p:cNvSpPr/>
          <p:nvPr>
            <p:ph idx="2" type="pic"/>
          </p:nvPr>
        </p:nvSpPr>
        <p:spPr>
          <a:xfrm>
            <a:off x="623888" y="1642243"/>
            <a:ext cx="1440000" cy="1332000"/>
          </a:xfrm>
          <a:prstGeom prst="rect">
            <a:avLst/>
          </a:prstGeom>
          <a:noFill/>
          <a:ln>
            <a:noFill/>
          </a:ln>
        </p:spPr>
      </p:sp>
      <p:sp>
        <p:nvSpPr>
          <p:cNvPr id="464" name="Google Shape;464;p53"/>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5" name="Google Shape;465;p53"/>
          <p:cNvSpPr/>
          <p:nvPr>
            <p:ph idx="4" type="pic"/>
          </p:nvPr>
        </p:nvSpPr>
        <p:spPr>
          <a:xfrm>
            <a:off x="2892510" y="1642243"/>
            <a:ext cx="1440000" cy="1332000"/>
          </a:xfrm>
          <a:prstGeom prst="rect">
            <a:avLst/>
          </a:prstGeom>
          <a:noFill/>
          <a:ln>
            <a:noFill/>
          </a:ln>
        </p:spPr>
      </p:sp>
      <p:sp>
        <p:nvSpPr>
          <p:cNvPr id="466" name="Google Shape;466;p53"/>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7" name="Google Shape;467;p53"/>
          <p:cNvSpPr/>
          <p:nvPr>
            <p:ph idx="6" type="pic"/>
          </p:nvPr>
        </p:nvSpPr>
        <p:spPr>
          <a:xfrm>
            <a:off x="5161132" y="1642243"/>
            <a:ext cx="1440000" cy="1332000"/>
          </a:xfrm>
          <a:prstGeom prst="rect">
            <a:avLst/>
          </a:prstGeom>
          <a:noFill/>
          <a:ln>
            <a:noFill/>
          </a:ln>
        </p:spPr>
      </p:sp>
      <p:sp>
        <p:nvSpPr>
          <p:cNvPr id="468" name="Google Shape;468;p53"/>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9" name="Google Shape;469;p53"/>
          <p:cNvSpPr/>
          <p:nvPr>
            <p:ph idx="8" type="pic"/>
          </p:nvPr>
        </p:nvSpPr>
        <p:spPr>
          <a:xfrm>
            <a:off x="7429754" y="1642243"/>
            <a:ext cx="1440000" cy="1332000"/>
          </a:xfrm>
          <a:prstGeom prst="rect">
            <a:avLst/>
          </a:prstGeom>
          <a:noFill/>
          <a:ln>
            <a:noFill/>
          </a:ln>
        </p:spPr>
      </p:sp>
      <p:sp>
        <p:nvSpPr>
          <p:cNvPr id="470" name="Google Shape;470;p53"/>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1" name="Google Shape;471;p53"/>
          <p:cNvSpPr/>
          <p:nvPr>
            <p:ph idx="13" type="pic"/>
          </p:nvPr>
        </p:nvSpPr>
        <p:spPr>
          <a:xfrm>
            <a:off x="9698376" y="1642243"/>
            <a:ext cx="1440000" cy="1332000"/>
          </a:xfrm>
          <a:prstGeom prst="rect">
            <a:avLst/>
          </a:prstGeom>
          <a:noFill/>
          <a:ln>
            <a:noFill/>
          </a:ln>
        </p:spPr>
      </p:sp>
      <p:sp>
        <p:nvSpPr>
          <p:cNvPr id="472" name="Google Shape;472;p53"/>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473" name="Google Shape;473;p5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474" name="Google Shape;474;p5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475" name="Google Shape;475;p5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476" name="Google Shape;476;p5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_3" showMasterSp="0">
  <p:cSld name="Team slide_3">
    <p:bg>
      <p:bgPr>
        <a:solidFill>
          <a:schemeClr val="lt2"/>
        </a:solidFill>
      </p:bgPr>
    </p:bg>
    <p:spTree>
      <p:nvGrpSpPr>
        <p:cNvPr id="477" name="Shape 477"/>
        <p:cNvGrpSpPr/>
        <p:nvPr/>
      </p:nvGrpSpPr>
      <p:grpSpPr>
        <a:xfrm>
          <a:off x="0" y="0"/>
          <a:ext cx="0" cy="0"/>
          <a:chOff x="0" y="0"/>
          <a:chExt cx="0" cy="0"/>
        </a:xfrm>
      </p:grpSpPr>
      <p:sp>
        <p:nvSpPr>
          <p:cNvPr id="478" name="Google Shape;478;p54"/>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9" name="Google Shape;479;p54"/>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0" name="Google Shape;480;p5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1" name="Google Shape;481;p5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2" name="Google Shape;482;p54"/>
          <p:cNvSpPr/>
          <p:nvPr>
            <p:ph idx="2" type="pic"/>
          </p:nvPr>
        </p:nvSpPr>
        <p:spPr>
          <a:xfrm>
            <a:off x="623888" y="1642243"/>
            <a:ext cx="1440000" cy="1332000"/>
          </a:xfrm>
          <a:prstGeom prst="rect">
            <a:avLst/>
          </a:prstGeom>
          <a:noFill/>
          <a:ln>
            <a:noFill/>
          </a:ln>
        </p:spPr>
      </p:sp>
      <p:sp>
        <p:nvSpPr>
          <p:cNvPr id="483" name="Google Shape;483;p54"/>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4" name="Google Shape;484;p54"/>
          <p:cNvSpPr/>
          <p:nvPr>
            <p:ph idx="4" type="pic"/>
          </p:nvPr>
        </p:nvSpPr>
        <p:spPr>
          <a:xfrm>
            <a:off x="2892510" y="1642243"/>
            <a:ext cx="1440000" cy="1332000"/>
          </a:xfrm>
          <a:prstGeom prst="rect">
            <a:avLst/>
          </a:prstGeom>
          <a:noFill/>
          <a:ln>
            <a:noFill/>
          </a:ln>
        </p:spPr>
      </p:sp>
      <p:sp>
        <p:nvSpPr>
          <p:cNvPr id="485" name="Google Shape;485;p54"/>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6" name="Google Shape;486;p54"/>
          <p:cNvSpPr/>
          <p:nvPr>
            <p:ph idx="6" type="pic"/>
          </p:nvPr>
        </p:nvSpPr>
        <p:spPr>
          <a:xfrm>
            <a:off x="5161132" y="1642243"/>
            <a:ext cx="1440000" cy="1332000"/>
          </a:xfrm>
          <a:prstGeom prst="rect">
            <a:avLst/>
          </a:prstGeom>
          <a:noFill/>
          <a:ln>
            <a:noFill/>
          </a:ln>
        </p:spPr>
      </p:sp>
      <p:sp>
        <p:nvSpPr>
          <p:cNvPr id="487" name="Google Shape;487;p54"/>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8" name="Google Shape;488;p54"/>
          <p:cNvSpPr/>
          <p:nvPr>
            <p:ph idx="8" type="pic"/>
          </p:nvPr>
        </p:nvSpPr>
        <p:spPr>
          <a:xfrm>
            <a:off x="7429754" y="1642243"/>
            <a:ext cx="1440000" cy="1332000"/>
          </a:xfrm>
          <a:prstGeom prst="rect">
            <a:avLst/>
          </a:prstGeom>
          <a:noFill/>
          <a:ln>
            <a:noFill/>
          </a:ln>
        </p:spPr>
      </p:sp>
      <p:sp>
        <p:nvSpPr>
          <p:cNvPr id="489" name="Google Shape;489;p54"/>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0" name="Google Shape;490;p54"/>
          <p:cNvSpPr/>
          <p:nvPr>
            <p:ph idx="13" type="pic"/>
          </p:nvPr>
        </p:nvSpPr>
        <p:spPr>
          <a:xfrm>
            <a:off x="9698376" y="1642243"/>
            <a:ext cx="1440000" cy="1332000"/>
          </a:xfrm>
          <a:prstGeom prst="rect">
            <a:avLst/>
          </a:prstGeom>
          <a:noFill/>
          <a:ln>
            <a:noFill/>
          </a:ln>
        </p:spPr>
      </p:sp>
      <p:sp>
        <p:nvSpPr>
          <p:cNvPr id="491" name="Google Shape;491;p54"/>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2" name="Google Shape;492;p5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493" name="Google Shape;493;p54"/>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494" name="Google Shape;494;p5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495" name="Google Shape;495;p5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_4" showMasterSp="0">
  <p:cSld name="Team slide_4">
    <p:bg>
      <p:bgPr>
        <a:solidFill>
          <a:schemeClr val="accent3"/>
        </a:solidFill>
      </p:bgPr>
    </p:bg>
    <p:spTree>
      <p:nvGrpSpPr>
        <p:cNvPr id="496" name="Shape 496"/>
        <p:cNvGrpSpPr/>
        <p:nvPr/>
      </p:nvGrpSpPr>
      <p:grpSpPr>
        <a:xfrm>
          <a:off x="0" y="0"/>
          <a:ext cx="0" cy="0"/>
          <a:chOff x="0" y="0"/>
          <a:chExt cx="0" cy="0"/>
        </a:xfrm>
      </p:grpSpPr>
      <p:sp>
        <p:nvSpPr>
          <p:cNvPr id="497" name="Google Shape;497;p55"/>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8" name="Google Shape;498;p55"/>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9" name="Google Shape;499;p55"/>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0" name="Google Shape;500;p5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1" name="Google Shape;501;p55"/>
          <p:cNvSpPr/>
          <p:nvPr>
            <p:ph idx="2" type="pic"/>
          </p:nvPr>
        </p:nvSpPr>
        <p:spPr>
          <a:xfrm>
            <a:off x="623888" y="1642243"/>
            <a:ext cx="1440000" cy="1332000"/>
          </a:xfrm>
          <a:prstGeom prst="rect">
            <a:avLst/>
          </a:prstGeom>
          <a:noFill/>
          <a:ln>
            <a:noFill/>
          </a:ln>
        </p:spPr>
      </p:sp>
      <p:sp>
        <p:nvSpPr>
          <p:cNvPr id="502" name="Google Shape;502;p55"/>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3" name="Google Shape;503;p55"/>
          <p:cNvSpPr/>
          <p:nvPr>
            <p:ph idx="4" type="pic"/>
          </p:nvPr>
        </p:nvSpPr>
        <p:spPr>
          <a:xfrm>
            <a:off x="2892510" y="1642243"/>
            <a:ext cx="1440000" cy="1332000"/>
          </a:xfrm>
          <a:prstGeom prst="rect">
            <a:avLst/>
          </a:prstGeom>
          <a:noFill/>
          <a:ln>
            <a:noFill/>
          </a:ln>
        </p:spPr>
      </p:sp>
      <p:sp>
        <p:nvSpPr>
          <p:cNvPr id="504" name="Google Shape;504;p55"/>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5" name="Google Shape;505;p55"/>
          <p:cNvSpPr/>
          <p:nvPr>
            <p:ph idx="6" type="pic"/>
          </p:nvPr>
        </p:nvSpPr>
        <p:spPr>
          <a:xfrm>
            <a:off x="5161132" y="1642243"/>
            <a:ext cx="1440000" cy="1332000"/>
          </a:xfrm>
          <a:prstGeom prst="rect">
            <a:avLst/>
          </a:prstGeom>
          <a:noFill/>
          <a:ln>
            <a:noFill/>
          </a:ln>
        </p:spPr>
      </p:sp>
      <p:sp>
        <p:nvSpPr>
          <p:cNvPr id="506" name="Google Shape;506;p55"/>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7" name="Google Shape;507;p55"/>
          <p:cNvSpPr/>
          <p:nvPr>
            <p:ph idx="8" type="pic"/>
          </p:nvPr>
        </p:nvSpPr>
        <p:spPr>
          <a:xfrm>
            <a:off x="7429754" y="1642243"/>
            <a:ext cx="1440000" cy="1332000"/>
          </a:xfrm>
          <a:prstGeom prst="rect">
            <a:avLst/>
          </a:prstGeom>
          <a:noFill/>
          <a:ln>
            <a:noFill/>
          </a:ln>
        </p:spPr>
      </p:sp>
      <p:sp>
        <p:nvSpPr>
          <p:cNvPr id="508" name="Google Shape;508;p55"/>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9" name="Google Shape;509;p55"/>
          <p:cNvSpPr/>
          <p:nvPr>
            <p:ph idx="13" type="pic"/>
          </p:nvPr>
        </p:nvSpPr>
        <p:spPr>
          <a:xfrm>
            <a:off x="9698376" y="1642243"/>
            <a:ext cx="1440000" cy="1332000"/>
          </a:xfrm>
          <a:prstGeom prst="rect">
            <a:avLst/>
          </a:prstGeom>
          <a:noFill/>
          <a:ln>
            <a:noFill/>
          </a:ln>
        </p:spPr>
      </p:sp>
      <p:sp>
        <p:nvSpPr>
          <p:cNvPr id="510" name="Google Shape;510;p55"/>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1" name="Google Shape;511;p55"/>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512" name="Google Shape;512;p55"/>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513" name="Google Shape;513;p55"/>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514" name="Google Shape;514;p5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slide_5" showMasterSp="0">
  <p:cSld name="Team slide_5">
    <p:bg>
      <p:bgPr>
        <a:solidFill>
          <a:schemeClr val="accent5"/>
        </a:solidFill>
      </p:bgPr>
    </p:bg>
    <p:spTree>
      <p:nvGrpSpPr>
        <p:cNvPr id="515" name="Shape 515"/>
        <p:cNvGrpSpPr/>
        <p:nvPr/>
      </p:nvGrpSpPr>
      <p:grpSpPr>
        <a:xfrm>
          <a:off x="0" y="0"/>
          <a:ext cx="0" cy="0"/>
          <a:chOff x="0" y="0"/>
          <a:chExt cx="0" cy="0"/>
        </a:xfrm>
      </p:grpSpPr>
      <p:sp>
        <p:nvSpPr>
          <p:cNvPr id="516" name="Google Shape;516;p56"/>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7" name="Google Shape;517;p56"/>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8" name="Google Shape;518;p56"/>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9" name="Google Shape;519;p5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0" name="Google Shape;520;p56"/>
          <p:cNvSpPr/>
          <p:nvPr>
            <p:ph idx="2" type="pic"/>
          </p:nvPr>
        </p:nvSpPr>
        <p:spPr>
          <a:xfrm>
            <a:off x="623888" y="1642243"/>
            <a:ext cx="1440000" cy="1332000"/>
          </a:xfrm>
          <a:prstGeom prst="rect">
            <a:avLst/>
          </a:prstGeom>
          <a:noFill/>
          <a:ln>
            <a:noFill/>
          </a:ln>
        </p:spPr>
      </p:sp>
      <p:sp>
        <p:nvSpPr>
          <p:cNvPr id="521" name="Google Shape;521;p56"/>
          <p:cNvSpPr txBox="1"/>
          <p:nvPr>
            <p:ph idx="3" type="body"/>
          </p:nvPr>
        </p:nvSpPr>
        <p:spPr>
          <a:xfrm>
            <a:off x="623888"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2" name="Google Shape;522;p56"/>
          <p:cNvSpPr/>
          <p:nvPr>
            <p:ph idx="4" type="pic"/>
          </p:nvPr>
        </p:nvSpPr>
        <p:spPr>
          <a:xfrm>
            <a:off x="2892510" y="1642243"/>
            <a:ext cx="1440000" cy="1332000"/>
          </a:xfrm>
          <a:prstGeom prst="rect">
            <a:avLst/>
          </a:prstGeom>
          <a:noFill/>
          <a:ln>
            <a:noFill/>
          </a:ln>
        </p:spPr>
      </p:sp>
      <p:sp>
        <p:nvSpPr>
          <p:cNvPr id="523" name="Google Shape;523;p56"/>
          <p:cNvSpPr txBox="1"/>
          <p:nvPr>
            <p:ph idx="5" type="body"/>
          </p:nvPr>
        </p:nvSpPr>
        <p:spPr>
          <a:xfrm>
            <a:off x="2892510"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4" name="Google Shape;524;p56"/>
          <p:cNvSpPr/>
          <p:nvPr>
            <p:ph idx="6" type="pic"/>
          </p:nvPr>
        </p:nvSpPr>
        <p:spPr>
          <a:xfrm>
            <a:off x="5161132" y="1642243"/>
            <a:ext cx="1440000" cy="1332000"/>
          </a:xfrm>
          <a:prstGeom prst="rect">
            <a:avLst/>
          </a:prstGeom>
          <a:noFill/>
          <a:ln>
            <a:noFill/>
          </a:ln>
        </p:spPr>
      </p:sp>
      <p:sp>
        <p:nvSpPr>
          <p:cNvPr id="525" name="Google Shape;525;p56"/>
          <p:cNvSpPr txBox="1"/>
          <p:nvPr>
            <p:ph idx="7" type="body"/>
          </p:nvPr>
        </p:nvSpPr>
        <p:spPr>
          <a:xfrm>
            <a:off x="5161132"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6" name="Google Shape;526;p56"/>
          <p:cNvSpPr/>
          <p:nvPr>
            <p:ph idx="8" type="pic"/>
          </p:nvPr>
        </p:nvSpPr>
        <p:spPr>
          <a:xfrm>
            <a:off x="7429754" y="1642243"/>
            <a:ext cx="1440000" cy="1332000"/>
          </a:xfrm>
          <a:prstGeom prst="rect">
            <a:avLst/>
          </a:prstGeom>
          <a:noFill/>
          <a:ln>
            <a:noFill/>
          </a:ln>
        </p:spPr>
      </p:sp>
      <p:sp>
        <p:nvSpPr>
          <p:cNvPr id="527" name="Google Shape;527;p56"/>
          <p:cNvSpPr txBox="1"/>
          <p:nvPr>
            <p:ph idx="9" type="body"/>
          </p:nvPr>
        </p:nvSpPr>
        <p:spPr>
          <a:xfrm>
            <a:off x="7429754"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8" name="Google Shape;528;p56"/>
          <p:cNvSpPr/>
          <p:nvPr>
            <p:ph idx="13" type="pic"/>
          </p:nvPr>
        </p:nvSpPr>
        <p:spPr>
          <a:xfrm>
            <a:off x="9698376" y="1642243"/>
            <a:ext cx="1440000" cy="1332000"/>
          </a:xfrm>
          <a:prstGeom prst="rect">
            <a:avLst/>
          </a:prstGeom>
          <a:noFill/>
          <a:ln>
            <a:noFill/>
          </a:ln>
        </p:spPr>
      </p:sp>
      <p:sp>
        <p:nvSpPr>
          <p:cNvPr id="529" name="Google Shape;529;p56"/>
          <p:cNvSpPr txBox="1"/>
          <p:nvPr>
            <p:ph idx="14" type="body"/>
          </p:nvPr>
        </p:nvSpPr>
        <p:spPr>
          <a:xfrm>
            <a:off x="9698376" y="3117030"/>
            <a:ext cx="1965325" cy="308375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0" name="Google Shape;530;p5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531" name="Google Shape;531;p5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532" name="Google Shape;532;p56"/>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533" name="Google Shape;533;p5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
  <p:cSld name="Staff profile">
    <p:bg>
      <p:bgPr>
        <a:solidFill>
          <a:schemeClr val="lt1"/>
        </a:solidFill>
      </p:bgPr>
    </p:bg>
    <p:spTree>
      <p:nvGrpSpPr>
        <p:cNvPr id="534" name="Shape 534"/>
        <p:cNvGrpSpPr/>
        <p:nvPr/>
      </p:nvGrpSpPr>
      <p:grpSpPr>
        <a:xfrm>
          <a:off x="0" y="0"/>
          <a:ext cx="0" cy="0"/>
          <a:chOff x="0" y="0"/>
          <a:chExt cx="0" cy="0"/>
        </a:xfrm>
      </p:grpSpPr>
      <p:sp>
        <p:nvSpPr>
          <p:cNvPr id="535" name="Google Shape;535;p57"/>
          <p:cNvSpPr txBox="1"/>
          <p:nvPr>
            <p:ph type="title"/>
          </p:nvPr>
        </p:nvSpPr>
        <p:spPr>
          <a:xfrm>
            <a:off x="623888" y="245155"/>
            <a:ext cx="8928075"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6" name="Google Shape;536;p57"/>
          <p:cNvSpPr txBox="1"/>
          <p:nvPr>
            <p:ph idx="1" type="body"/>
          </p:nvPr>
        </p:nvSpPr>
        <p:spPr>
          <a:xfrm>
            <a:off x="623419" y="741399"/>
            <a:ext cx="8928075"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7" name="Google Shape;537;p5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8" name="Google Shape;538;p5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9" name="Google Shape;539;p57"/>
          <p:cNvSpPr/>
          <p:nvPr>
            <p:ph idx="2" type="pic"/>
          </p:nvPr>
        </p:nvSpPr>
        <p:spPr>
          <a:xfrm>
            <a:off x="623888" y="1642243"/>
            <a:ext cx="2232000" cy="2160000"/>
          </a:xfrm>
          <a:prstGeom prst="rect">
            <a:avLst/>
          </a:prstGeom>
          <a:noFill/>
          <a:ln>
            <a:noFill/>
          </a:ln>
        </p:spPr>
      </p:sp>
      <p:sp>
        <p:nvSpPr>
          <p:cNvPr id="540" name="Google Shape;540;p57"/>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400"/>
              <a:buNone/>
              <a:defRPr sz="1400"/>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1" name="Google Shape;541;p57"/>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2" name="Google Shape;542;p57"/>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3" name="Google Shape;543;p5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taff profile_1">
  <p:cSld name="1_Staff profile_1">
    <p:bg>
      <p:bgPr>
        <a:solidFill>
          <a:schemeClr val="accent1"/>
        </a:solidFill>
      </p:bgPr>
    </p:bg>
    <p:spTree>
      <p:nvGrpSpPr>
        <p:cNvPr id="544" name="Shape 544"/>
        <p:cNvGrpSpPr/>
        <p:nvPr/>
      </p:nvGrpSpPr>
      <p:grpSpPr>
        <a:xfrm>
          <a:off x="0" y="0"/>
          <a:ext cx="0" cy="0"/>
          <a:chOff x="0" y="0"/>
          <a:chExt cx="0" cy="0"/>
        </a:xfrm>
      </p:grpSpPr>
      <p:sp>
        <p:nvSpPr>
          <p:cNvPr id="545" name="Google Shape;545;p58"/>
          <p:cNvSpPr txBox="1"/>
          <p:nvPr>
            <p:ph type="title"/>
          </p:nvPr>
        </p:nvSpPr>
        <p:spPr>
          <a:xfrm>
            <a:off x="623888" y="245155"/>
            <a:ext cx="8928075"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58"/>
          <p:cNvSpPr txBox="1"/>
          <p:nvPr>
            <p:ph idx="1" type="body"/>
          </p:nvPr>
        </p:nvSpPr>
        <p:spPr>
          <a:xfrm>
            <a:off x="623419" y="741399"/>
            <a:ext cx="8928075"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7" name="Google Shape;547;p5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8" name="Google Shape;548;p5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9" name="Google Shape;549;p58"/>
          <p:cNvSpPr/>
          <p:nvPr>
            <p:ph idx="2" type="pic"/>
          </p:nvPr>
        </p:nvSpPr>
        <p:spPr>
          <a:xfrm>
            <a:off x="623888" y="1642243"/>
            <a:ext cx="2232000" cy="2160000"/>
          </a:xfrm>
          <a:prstGeom prst="rect">
            <a:avLst/>
          </a:prstGeom>
          <a:noFill/>
          <a:ln>
            <a:noFill/>
          </a:ln>
        </p:spPr>
      </p:sp>
      <p:sp>
        <p:nvSpPr>
          <p:cNvPr id="550" name="Google Shape;550;p58"/>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400"/>
              <a:buNone/>
              <a:defRPr sz="1400"/>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1" name="Google Shape;551;p58"/>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2" name="Google Shape;552;p58"/>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3" name="Google Shape;553;p5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_2" showMasterSp="0">
  <p:cSld name="Staff profile_2">
    <p:bg>
      <p:bgPr>
        <a:solidFill>
          <a:schemeClr val="dk2"/>
        </a:solidFill>
      </p:bgPr>
    </p:bg>
    <p:spTree>
      <p:nvGrpSpPr>
        <p:cNvPr id="554" name="Shape 554"/>
        <p:cNvGrpSpPr/>
        <p:nvPr/>
      </p:nvGrpSpPr>
      <p:grpSpPr>
        <a:xfrm>
          <a:off x="0" y="0"/>
          <a:ext cx="0" cy="0"/>
          <a:chOff x="0" y="0"/>
          <a:chExt cx="0" cy="0"/>
        </a:xfrm>
      </p:grpSpPr>
      <p:sp>
        <p:nvSpPr>
          <p:cNvPr id="555" name="Google Shape;555;p59"/>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6" name="Google Shape;556;p59"/>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7" name="Google Shape;557;p5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8" name="Google Shape;558;p59"/>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9" name="Google Shape;559;p59"/>
          <p:cNvSpPr/>
          <p:nvPr>
            <p:ph idx="2" type="pic"/>
          </p:nvPr>
        </p:nvSpPr>
        <p:spPr>
          <a:xfrm>
            <a:off x="623888" y="1642243"/>
            <a:ext cx="2232000" cy="2160000"/>
          </a:xfrm>
          <a:prstGeom prst="rect">
            <a:avLst/>
          </a:prstGeom>
          <a:noFill/>
          <a:ln>
            <a:noFill/>
          </a:ln>
        </p:spPr>
      </p:sp>
      <p:sp>
        <p:nvSpPr>
          <p:cNvPr id="560" name="Google Shape;560;p59"/>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1" name="Google Shape;561;p59"/>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2" name="Google Shape;562;p59"/>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3" name="Google Shape;563;p5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564" name="Google Shape;564;p59"/>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565" name="Google Shape;565;p5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566" name="Google Shape;566;p59"/>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_3" showMasterSp="0">
  <p:cSld name="Staff profile_3">
    <p:bg>
      <p:bgPr>
        <a:solidFill>
          <a:schemeClr val="lt2"/>
        </a:solidFill>
      </p:bgPr>
    </p:bg>
    <p:spTree>
      <p:nvGrpSpPr>
        <p:cNvPr id="567" name="Shape 567"/>
        <p:cNvGrpSpPr/>
        <p:nvPr/>
      </p:nvGrpSpPr>
      <p:grpSpPr>
        <a:xfrm>
          <a:off x="0" y="0"/>
          <a:ext cx="0" cy="0"/>
          <a:chOff x="0" y="0"/>
          <a:chExt cx="0" cy="0"/>
        </a:xfrm>
      </p:grpSpPr>
      <p:sp>
        <p:nvSpPr>
          <p:cNvPr id="568" name="Google Shape;568;p60"/>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60"/>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0" name="Google Shape;570;p6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1" name="Google Shape;571;p60"/>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2" name="Google Shape;572;p60"/>
          <p:cNvSpPr/>
          <p:nvPr>
            <p:ph idx="2" type="pic"/>
          </p:nvPr>
        </p:nvSpPr>
        <p:spPr>
          <a:xfrm>
            <a:off x="623888" y="1642243"/>
            <a:ext cx="2232000" cy="2160000"/>
          </a:xfrm>
          <a:prstGeom prst="rect">
            <a:avLst/>
          </a:prstGeom>
          <a:noFill/>
          <a:ln>
            <a:noFill/>
          </a:ln>
        </p:spPr>
      </p:sp>
      <p:sp>
        <p:nvSpPr>
          <p:cNvPr id="573" name="Google Shape;573;p60"/>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4" name="Google Shape;574;p60"/>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5" name="Google Shape;575;p60"/>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6" name="Google Shape;576;p6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577" name="Google Shape;577;p6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578" name="Google Shape;578;p6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579" name="Google Shape;579;p6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4" showMasterSp="0">
  <p:cSld name="Title Slide_4">
    <p:bg>
      <p:bgPr>
        <a:solidFill>
          <a:schemeClr val="accent2"/>
        </a:solidFill>
      </p:bgPr>
    </p:bg>
    <p:spTree>
      <p:nvGrpSpPr>
        <p:cNvPr id="50" name="Shape 50"/>
        <p:cNvGrpSpPr/>
        <p:nvPr/>
      </p:nvGrpSpPr>
      <p:grpSpPr>
        <a:xfrm>
          <a:off x="0" y="0"/>
          <a:ext cx="0" cy="0"/>
          <a:chOff x="0" y="0"/>
          <a:chExt cx="0" cy="0"/>
        </a:xfrm>
      </p:grpSpPr>
      <p:pic>
        <p:nvPicPr>
          <p:cNvPr descr="(YOU)us" id="51" name="Google Shape;51;p7"/>
          <p:cNvPicPr preferRelativeResize="0"/>
          <p:nvPr/>
        </p:nvPicPr>
        <p:blipFill rotWithShape="1">
          <a:blip r:embed="rId2">
            <a:alphaModFix/>
          </a:blip>
          <a:srcRect b="0" l="0" r="0" t="0"/>
          <a:stretch/>
        </p:blipFill>
        <p:spPr>
          <a:xfrm>
            <a:off x="3617970" y="1787648"/>
            <a:ext cx="4956058" cy="3282703"/>
          </a:xfrm>
          <a:prstGeom prst="rect">
            <a:avLst/>
          </a:prstGeom>
          <a:noFill/>
          <a:ln>
            <a:noFill/>
          </a:ln>
        </p:spPr>
      </p:pic>
      <p:pic>
        <p:nvPicPr>
          <p:cNvPr descr="Macquarie University logo" id="52" name="Google Shape;52;p7"/>
          <p:cNvPicPr preferRelativeResize="0"/>
          <p:nvPr/>
        </p:nvPicPr>
        <p:blipFill rotWithShape="1">
          <a:blip r:embed="rId3">
            <a:alphaModFix/>
          </a:blip>
          <a:srcRect b="0" l="0" r="0" t="0"/>
          <a:stretch/>
        </p:blipFill>
        <p:spPr>
          <a:xfrm>
            <a:off x="9568515" y="5756896"/>
            <a:ext cx="2268538" cy="899162"/>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_4" showMasterSp="0">
  <p:cSld name="Staff profile_4">
    <p:bg>
      <p:bgPr>
        <a:solidFill>
          <a:schemeClr val="accent3"/>
        </a:solidFill>
      </p:bgPr>
    </p:bg>
    <p:spTree>
      <p:nvGrpSpPr>
        <p:cNvPr id="580" name="Shape 580"/>
        <p:cNvGrpSpPr/>
        <p:nvPr/>
      </p:nvGrpSpPr>
      <p:grpSpPr>
        <a:xfrm>
          <a:off x="0" y="0"/>
          <a:ext cx="0" cy="0"/>
          <a:chOff x="0" y="0"/>
          <a:chExt cx="0" cy="0"/>
        </a:xfrm>
      </p:grpSpPr>
      <p:sp>
        <p:nvSpPr>
          <p:cNvPr id="581" name="Google Shape;581;p61"/>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2" name="Google Shape;582;p6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3" name="Google Shape;583;p6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4" name="Google Shape;584;p61"/>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5" name="Google Shape;585;p61"/>
          <p:cNvSpPr/>
          <p:nvPr>
            <p:ph idx="2" type="pic"/>
          </p:nvPr>
        </p:nvSpPr>
        <p:spPr>
          <a:xfrm>
            <a:off x="623888" y="1642243"/>
            <a:ext cx="2232000" cy="2160000"/>
          </a:xfrm>
          <a:prstGeom prst="rect">
            <a:avLst/>
          </a:prstGeom>
          <a:noFill/>
          <a:ln>
            <a:noFill/>
          </a:ln>
        </p:spPr>
      </p:sp>
      <p:sp>
        <p:nvSpPr>
          <p:cNvPr id="586" name="Google Shape;586;p61"/>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7" name="Google Shape;587;p61"/>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8" name="Google Shape;588;p61"/>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9" name="Google Shape;589;p6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590" name="Google Shape;590;p61"/>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591" name="Google Shape;591;p61"/>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592" name="Google Shape;592;p61"/>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_5" showMasterSp="0">
  <p:cSld name="Staff profile_5">
    <p:bg>
      <p:bgPr>
        <a:solidFill>
          <a:schemeClr val="accent5"/>
        </a:solidFill>
      </p:bgPr>
    </p:bg>
    <p:spTree>
      <p:nvGrpSpPr>
        <p:cNvPr id="593" name="Shape 593"/>
        <p:cNvGrpSpPr/>
        <p:nvPr/>
      </p:nvGrpSpPr>
      <p:grpSpPr>
        <a:xfrm>
          <a:off x="0" y="0"/>
          <a:ext cx="0" cy="0"/>
          <a:chOff x="0" y="0"/>
          <a:chExt cx="0" cy="0"/>
        </a:xfrm>
      </p:grpSpPr>
      <p:sp>
        <p:nvSpPr>
          <p:cNvPr id="594" name="Google Shape;594;p62"/>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5" name="Google Shape;595;p6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6" name="Google Shape;596;p6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7" name="Google Shape;597;p62"/>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8" name="Google Shape;598;p62"/>
          <p:cNvSpPr/>
          <p:nvPr>
            <p:ph idx="2" type="pic"/>
          </p:nvPr>
        </p:nvSpPr>
        <p:spPr>
          <a:xfrm>
            <a:off x="623888" y="1642243"/>
            <a:ext cx="2232000" cy="2160000"/>
          </a:xfrm>
          <a:prstGeom prst="rect">
            <a:avLst/>
          </a:prstGeom>
          <a:noFill/>
          <a:ln>
            <a:noFill/>
          </a:ln>
        </p:spPr>
      </p:sp>
      <p:sp>
        <p:nvSpPr>
          <p:cNvPr id="599" name="Google Shape;599;p62"/>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0" name="Google Shape;600;p62"/>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1" name="Google Shape;601;p62"/>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2" name="Google Shape;602;p6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603" name="Google Shape;603;p62"/>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04" name="Google Shape;604;p62"/>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605" name="Google Shape;605;p62"/>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ff profile_6" showMasterSp="0">
  <p:cSld name="Staff profile_6">
    <p:bg>
      <p:bgPr>
        <a:solidFill>
          <a:schemeClr val="accent2"/>
        </a:solidFill>
      </p:bgPr>
    </p:bg>
    <p:spTree>
      <p:nvGrpSpPr>
        <p:cNvPr id="606" name="Shape 606"/>
        <p:cNvGrpSpPr/>
        <p:nvPr/>
      </p:nvGrpSpPr>
      <p:grpSpPr>
        <a:xfrm>
          <a:off x="0" y="0"/>
          <a:ext cx="0" cy="0"/>
          <a:chOff x="0" y="0"/>
          <a:chExt cx="0" cy="0"/>
        </a:xfrm>
      </p:grpSpPr>
      <p:sp>
        <p:nvSpPr>
          <p:cNvPr id="607" name="Google Shape;607;p63"/>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8" name="Google Shape;608;p6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9" name="Google Shape;609;p6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0" name="Google Shape;610;p63"/>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1" name="Google Shape;611;p63"/>
          <p:cNvSpPr/>
          <p:nvPr>
            <p:ph idx="2" type="pic"/>
          </p:nvPr>
        </p:nvSpPr>
        <p:spPr>
          <a:xfrm>
            <a:off x="623888" y="1642243"/>
            <a:ext cx="2232000" cy="2160000"/>
          </a:xfrm>
          <a:prstGeom prst="rect">
            <a:avLst/>
          </a:prstGeom>
          <a:noFill/>
          <a:ln>
            <a:noFill/>
          </a:ln>
        </p:spPr>
      </p:sp>
      <p:sp>
        <p:nvSpPr>
          <p:cNvPr id="612" name="Google Shape;612;p63"/>
          <p:cNvSpPr txBox="1"/>
          <p:nvPr>
            <p:ph idx="3" type="body"/>
          </p:nvPr>
        </p:nvSpPr>
        <p:spPr>
          <a:xfrm>
            <a:off x="623888" y="4009292"/>
            <a:ext cx="3237694" cy="221962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400"/>
              <a:buNone/>
              <a:defRPr sz="1400">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3" name="Google Shape;613;p63"/>
          <p:cNvSpPr txBox="1"/>
          <p:nvPr>
            <p:ph idx="4" type="body"/>
          </p:nvPr>
        </p:nvSpPr>
        <p:spPr>
          <a:xfrm>
            <a:off x="4347648"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4" name="Google Shape;614;p63"/>
          <p:cNvSpPr txBox="1"/>
          <p:nvPr>
            <p:ph idx="5" type="body"/>
          </p:nvPr>
        </p:nvSpPr>
        <p:spPr>
          <a:xfrm>
            <a:off x="8253714" y="1642242"/>
            <a:ext cx="3420000" cy="45866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5" name="Google Shape;615;p6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616" name="Google Shape;616;p6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17" name="Google Shape;617;p6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pic>
        <p:nvPicPr>
          <p:cNvPr id="618" name="Google Shape;618;p63"/>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
  <p:cSld name="Two column with icons">
    <p:bg>
      <p:bgPr>
        <a:solidFill>
          <a:schemeClr val="lt1"/>
        </a:solidFill>
      </p:bgPr>
    </p:bg>
    <p:spTree>
      <p:nvGrpSpPr>
        <p:cNvPr id="619" name="Shape 619"/>
        <p:cNvGrpSpPr/>
        <p:nvPr/>
      </p:nvGrpSpPr>
      <p:grpSpPr>
        <a:xfrm>
          <a:off x="0" y="0"/>
          <a:ext cx="0" cy="0"/>
          <a:chOff x="0" y="0"/>
          <a:chExt cx="0" cy="0"/>
        </a:xfrm>
      </p:grpSpPr>
      <p:sp>
        <p:nvSpPr>
          <p:cNvPr id="620" name="Google Shape;620;p64"/>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1" name="Google Shape;621;p6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2" name="Google Shape;622;p6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3" name="Google Shape;623;p64"/>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4" name="Google Shape;624;p64"/>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5" name="Google Shape;625;p64"/>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6" name="Google Shape;626;p6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
        <p:nvSpPr>
          <p:cNvPr id="627" name="Google Shape;627;p64"/>
          <p:cNvSpPr/>
          <p:nvPr>
            <p:ph idx="4" type="pic"/>
          </p:nvPr>
        </p:nvSpPr>
        <p:spPr>
          <a:xfrm>
            <a:off x="623887" y="1628775"/>
            <a:ext cx="1080000" cy="972000"/>
          </a:xfrm>
          <a:prstGeom prst="rect">
            <a:avLst/>
          </a:prstGeom>
          <a:noFill/>
          <a:ln>
            <a:noFill/>
          </a:ln>
        </p:spPr>
      </p:sp>
      <p:sp>
        <p:nvSpPr>
          <p:cNvPr id="628" name="Google Shape;628;p64"/>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lumn with icons_1">
  <p:cSld name="1_Two column with icons_1">
    <p:bg>
      <p:bgPr>
        <a:solidFill>
          <a:schemeClr val="accent1"/>
        </a:solidFill>
      </p:bgPr>
    </p:bg>
    <p:spTree>
      <p:nvGrpSpPr>
        <p:cNvPr id="629" name="Shape 629"/>
        <p:cNvGrpSpPr/>
        <p:nvPr/>
      </p:nvGrpSpPr>
      <p:grpSpPr>
        <a:xfrm>
          <a:off x="0" y="0"/>
          <a:ext cx="0" cy="0"/>
          <a:chOff x="0" y="0"/>
          <a:chExt cx="0" cy="0"/>
        </a:xfrm>
      </p:grpSpPr>
      <p:sp>
        <p:nvSpPr>
          <p:cNvPr id="630" name="Google Shape;630;p65"/>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1" name="Google Shape;631;p6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2" name="Google Shape;632;p65"/>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3" name="Google Shape;633;p65"/>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4" name="Google Shape;634;p6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5" name="Google Shape;635;p65"/>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6" name="Google Shape;636;p6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
        <p:nvSpPr>
          <p:cNvPr id="637" name="Google Shape;637;p65"/>
          <p:cNvSpPr/>
          <p:nvPr>
            <p:ph idx="4" type="pic"/>
          </p:nvPr>
        </p:nvSpPr>
        <p:spPr>
          <a:xfrm>
            <a:off x="623887" y="1628775"/>
            <a:ext cx="1080000" cy="972000"/>
          </a:xfrm>
          <a:prstGeom prst="rect">
            <a:avLst/>
          </a:prstGeom>
          <a:noFill/>
          <a:ln>
            <a:noFill/>
          </a:ln>
        </p:spPr>
      </p:sp>
      <p:sp>
        <p:nvSpPr>
          <p:cNvPr id="638" name="Google Shape;638;p65"/>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_2" showMasterSp="0">
  <p:cSld name="Two column with icons_2">
    <p:bg>
      <p:bgPr>
        <a:solidFill>
          <a:schemeClr val="dk2"/>
        </a:solidFill>
      </p:bgPr>
    </p:bg>
    <p:spTree>
      <p:nvGrpSpPr>
        <p:cNvPr id="639" name="Shape 639"/>
        <p:cNvGrpSpPr/>
        <p:nvPr/>
      </p:nvGrpSpPr>
      <p:grpSpPr>
        <a:xfrm>
          <a:off x="0" y="0"/>
          <a:ext cx="0" cy="0"/>
          <a:chOff x="0" y="0"/>
          <a:chExt cx="0" cy="0"/>
        </a:xfrm>
      </p:grpSpPr>
      <p:sp>
        <p:nvSpPr>
          <p:cNvPr id="640" name="Google Shape;640;p66"/>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1" name="Google Shape;641;p66"/>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2" name="Google Shape;642;p6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3" name="Google Shape;643;p6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4" name="Google Shape;644;p66"/>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5" name="Google Shape;645;p66"/>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646" name="Google Shape;646;p66"/>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647" name="Google Shape;647;p6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648" name="Google Shape;648;p6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49" name="Google Shape;649;p6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650" name="Google Shape;650;p66"/>
          <p:cNvSpPr/>
          <p:nvPr>
            <p:ph idx="4" type="pic"/>
          </p:nvPr>
        </p:nvSpPr>
        <p:spPr>
          <a:xfrm>
            <a:off x="623887" y="1628775"/>
            <a:ext cx="1080000" cy="972000"/>
          </a:xfrm>
          <a:prstGeom prst="rect">
            <a:avLst/>
          </a:prstGeom>
          <a:noFill/>
          <a:ln>
            <a:noFill/>
          </a:ln>
        </p:spPr>
      </p:sp>
      <p:sp>
        <p:nvSpPr>
          <p:cNvPr id="651" name="Google Shape;651;p66"/>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_3" showMasterSp="0">
  <p:cSld name="Two column with icons_3">
    <p:bg>
      <p:bgPr>
        <a:solidFill>
          <a:schemeClr val="lt2"/>
        </a:solidFill>
      </p:bgPr>
    </p:bg>
    <p:spTree>
      <p:nvGrpSpPr>
        <p:cNvPr id="652" name="Shape 652"/>
        <p:cNvGrpSpPr/>
        <p:nvPr/>
      </p:nvGrpSpPr>
      <p:grpSpPr>
        <a:xfrm>
          <a:off x="0" y="0"/>
          <a:ext cx="0" cy="0"/>
          <a:chOff x="0" y="0"/>
          <a:chExt cx="0" cy="0"/>
        </a:xfrm>
      </p:grpSpPr>
      <p:sp>
        <p:nvSpPr>
          <p:cNvPr id="653" name="Google Shape;653;p67"/>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4" name="Google Shape;654;p67"/>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5" name="Google Shape;655;p6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6" name="Google Shape;656;p6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7" name="Google Shape;657;p67"/>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8" name="Google Shape;658;p67"/>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9" name="Google Shape;659;p6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660" name="Google Shape;660;p6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661" name="Google Shape;661;p6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62" name="Google Shape;662;p6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663" name="Google Shape;663;p67"/>
          <p:cNvSpPr/>
          <p:nvPr>
            <p:ph idx="4" type="pic"/>
          </p:nvPr>
        </p:nvSpPr>
        <p:spPr>
          <a:xfrm>
            <a:off x="623887" y="1628775"/>
            <a:ext cx="1080000" cy="972000"/>
          </a:xfrm>
          <a:prstGeom prst="rect">
            <a:avLst/>
          </a:prstGeom>
          <a:noFill/>
          <a:ln>
            <a:noFill/>
          </a:ln>
        </p:spPr>
      </p:sp>
      <p:sp>
        <p:nvSpPr>
          <p:cNvPr id="664" name="Google Shape;664;p67"/>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_4" showMasterSp="0">
  <p:cSld name="Two column with icons_4">
    <p:bg>
      <p:bgPr>
        <a:solidFill>
          <a:schemeClr val="accent3"/>
        </a:solidFill>
      </p:bgPr>
    </p:bg>
    <p:spTree>
      <p:nvGrpSpPr>
        <p:cNvPr id="665" name="Shape 665"/>
        <p:cNvGrpSpPr/>
        <p:nvPr/>
      </p:nvGrpSpPr>
      <p:grpSpPr>
        <a:xfrm>
          <a:off x="0" y="0"/>
          <a:ext cx="0" cy="0"/>
          <a:chOff x="0" y="0"/>
          <a:chExt cx="0" cy="0"/>
        </a:xfrm>
      </p:grpSpPr>
      <p:sp>
        <p:nvSpPr>
          <p:cNvPr id="666" name="Google Shape;666;p68"/>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7" name="Google Shape;667;p68"/>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8" name="Google Shape;668;p68"/>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9" name="Google Shape;669;p6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0" name="Google Shape;670;p68"/>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1" name="Google Shape;671;p68"/>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2" name="Google Shape;672;p6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673" name="Google Shape;673;p68"/>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674" name="Google Shape;674;p68"/>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75" name="Google Shape;675;p68"/>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676" name="Google Shape;676;p68"/>
          <p:cNvSpPr/>
          <p:nvPr>
            <p:ph idx="4" type="pic"/>
          </p:nvPr>
        </p:nvSpPr>
        <p:spPr>
          <a:xfrm>
            <a:off x="623887" y="1628775"/>
            <a:ext cx="1080000" cy="972000"/>
          </a:xfrm>
          <a:prstGeom prst="rect">
            <a:avLst/>
          </a:prstGeom>
          <a:noFill/>
          <a:ln>
            <a:noFill/>
          </a:ln>
        </p:spPr>
      </p:sp>
      <p:sp>
        <p:nvSpPr>
          <p:cNvPr id="677" name="Google Shape;677;p68"/>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_5" showMasterSp="0">
  <p:cSld name="Two column with icons_5">
    <p:bg>
      <p:bgPr>
        <a:solidFill>
          <a:schemeClr val="accent5"/>
        </a:solidFill>
      </p:bgPr>
    </p:bg>
    <p:spTree>
      <p:nvGrpSpPr>
        <p:cNvPr id="678" name="Shape 678"/>
        <p:cNvGrpSpPr/>
        <p:nvPr/>
      </p:nvGrpSpPr>
      <p:grpSpPr>
        <a:xfrm>
          <a:off x="0" y="0"/>
          <a:ext cx="0" cy="0"/>
          <a:chOff x="0" y="0"/>
          <a:chExt cx="0" cy="0"/>
        </a:xfrm>
      </p:grpSpPr>
      <p:sp>
        <p:nvSpPr>
          <p:cNvPr id="679" name="Google Shape;679;p69"/>
          <p:cNvSpPr txBox="1"/>
          <p:nvPr>
            <p:ph type="title"/>
          </p:nvPr>
        </p:nvSpPr>
        <p:spPr>
          <a:xfrm>
            <a:off x="623887" y="245155"/>
            <a:ext cx="8948758"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0" name="Google Shape;680;p69"/>
          <p:cNvSpPr txBox="1"/>
          <p:nvPr>
            <p:ph idx="1" type="body"/>
          </p:nvPr>
        </p:nvSpPr>
        <p:spPr>
          <a:xfrm>
            <a:off x="623418" y="741399"/>
            <a:ext cx="8948758"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1" name="Google Shape;681;p69"/>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2" name="Google Shape;682;p6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3" name="Google Shape;683;p69"/>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4" name="Google Shape;684;p69"/>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5" name="Google Shape;685;p6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686" name="Google Shape;686;p69"/>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687" name="Google Shape;687;p6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688" name="Google Shape;688;p69"/>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689" name="Google Shape;689;p69"/>
          <p:cNvSpPr/>
          <p:nvPr>
            <p:ph idx="4" type="pic"/>
          </p:nvPr>
        </p:nvSpPr>
        <p:spPr>
          <a:xfrm>
            <a:off x="623887" y="1628775"/>
            <a:ext cx="1080000" cy="972000"/>
          </a:xfrm>
          <a:prstGeom prst="rect">
            <a:avLst/>
          </a:prstGeom>
          <a:noFill/>
          <a:ln>
            <a:noFill/>
          </a:ln>
        </p:spPr>
      </p:sp>
      <p:sp>
        <p:nvSpPr>
          <p:cNvPr id="690" name="Google Shape;690;p69"/>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with icons_6" showMasterSp="0">
  <p:cSld name="Two column with icons_6">
    <p:bg>
      <p:bgPr>
        <a:solidFill>
          <a:schemeClr val="accent2"/>
        </a:solidFill>
      </p:bgPr>
    </p:bg>
    <p:spTree>
      <p:nvGrpSpPr>
        <p:cNvPr id="691" name="Shape 691"/>
        <p:cNvGrpSpPr/>
        <p:nvPr/>
      </p:nvGrpSpPr>
      <p:grpSpPr>
        <a:xfrm>
          <a:off x="0" y="0"/>
          <a:ext cx="0" cy="0"/>
          <a:chOff x="0" y="0"/>
          <a:chExt cx="0" cy="0"/>
        </a:xfrm>
      </p:grpSpPr>
      <p:sp>
        <p:nvSpPr>
          <p:cNvPr id="692" name="Google Shape;692;p70"/>
          <p:cNvSpPr txBox="1"/>
          <p:nvPr>
            <p:ph type="title"/>
          </p:nvPr>
        </p:nvSpPr>
        <p:spPr>
          <a:xfrm>
            <a:off x="623887" y="245155"/>
            <a:ext cx="8948758"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3" name="Google Shape;693;p70"/>
          <p:cNvSpPr txBox="1"/>
          <p:nvPr>
            <p:ph idx="1" type="body"/>
          </p:nvPr>
        </p:nvSpPr>
        <p:spPr>
          <a:xfrm>
            <a:off x="623418" y="741399"/>
            <a:ext cx="8948758"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4" name="Google Shape;694;p70"/>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5" name="Google Shape;695;p7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6" name="Google Shape;696;p70"/>
          <p:cNvSpPr txBox="1"/>
          <p:nvPr>
            <p:ph idx="2" type="body"/>
          </p:nvPr>
        </p:nvSpPr>
        <p:spPr>
          <a:xfrm>
            <a:off x="623887" y="2799472"/>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7" name="Google Shape;697;p70"/>
          <p:cNvSpPr txBox="1"/>
          <p:nvPr>
            <p:ph idx="3" type="body"/>
          </p:nvPr>
        </p:nvSpPr>
        <p:spPr>
          <a:xfrm>
            <a:off x="6359974" y="2799471"/>
            <a:ext cx="5304414"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8" name="Google Shape;698;p7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699" name="Google Shape;699;p7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700" name="Google Shape;700;p7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01" name="Google Shape;701;p7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02" name="Google Shape;702;p70"/>
          <p:cNvSpPr/>
          <p:nvPr>
            <p:ph idx="4" type="pic"/>
          </p:nvPr>
        </p:nvSpPr>
        <p:spPr>
          <a:xfrm>
            <a:off x="623887" y="1628775"/>
            <a:ext cx="1080000" cy="972000"/>
          </a:xfrm>
          <a:prstGeom prst="rect">
            <a:avLst/>
          </a:prstGeom>
          <a:noFill/>
          <a:ln>
            <a:noFill/>
          </a:ln>
        </p:spPr>
      </p:sp>
      <p:sp>
        <p:nvSpPr>
          <p:cNvPr id="703" name="Google Shape;703;p70"/>
          <p:cNvSpPr/>
          <p:nvPr>
            <p:ph idx="5" type="pic"/>
          </p:nvPr>
        </p:nvSpPr>
        <p:spPr>
          <a:xfrm>
            <a:off x="6363507" y="1628775"/>
            <a:ext cx="1080000" cy="9720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5" showMasterSp="0">
  <p:cSld name="Title Slide_5">
    <p:bg>
      <p:bgPr>
        <a:solidFill>
          <a:schemeClr val="dk2"/>
        </a:solidFill>
      </p:bgPr>
    </p:bg>
    <p:spTree>
      <p:nvGrpSpPr>
        <p:cNvPr id="53" name="Shape 53"/>
        <p:cNvGrpSpPr/>
        <p:nvPr/>
      </p:nvGrpSpPr>
      <p:grpSpPr>
        <a:xfrm>
          <a:off x="0" y="0"/>
          <a:ext cx="0" cy="0"/>
          <a:chOff x="0" y="0"/>
          <a:chExt cx="0" cy="0"/>
        </a:xfrm>
      </p:grpSpPr>
      <p:sp>
        <p:nvSpPr>
          <p:cNvPr id="54" name="Google Shape;54;p8"/>
          <p:cNvSpPr txBox="1"/>
          <p:nvPr>
            <p:ph type="ctrTitle"/>
          </p:nvPr>
        </p:nvSpPr>
        <p:spPr>
          <a:xfrm>
            <a:off x="3285605" y="2403977"/>
            <a:ext cx="6899404" cy="77949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cap="none">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55" name="Google Shape;55;p8"/>
          <p:cNvPicPr preferRelativeResize="0"/>
          <p:nvPr/>
        </p:nvPicPr>
        <p:blipFill rotWithShape="1">
          <a:blip r:embed="rId2">
            <a:alphaModFix/>
          </a:blip>
          <a:srcRect b="0" l="0" r="0" t="0"/>
          <a:stretch/>
        </p:blipFill>
        <p:spPr>
          <a:xfrm>
            <a:off x="515938" y="5953125"/>
            <a:ext cx="1428750" cy="536575"/>
          </a:xfrm>
          <a:prstGeom prst="rect">
            <a:avLst/>
          </a:prstGeom>
          <a:noFill/>
          <a:ln>
            <a:noFill/>
          </a:ln>
        </p:spPr>
      </p:pic>
      <p:pic>
        <p:nvPicPr>
          <p:cNvPr descr="Macquarie University logo" id="56" name="Google Shape;56;p8"/>
          <p:cNvPicPr preferRelativeResize="0"/>
          <p:nvPr/>
        </p:nvPicPr>
        <p:blipFill rotWithShape="1">
          <a:blip r:embed="rId3">
            <a:alphaModFix/>
          </a:blip>
          <a:srcRect b="0" l="0" r="0" t="0"/>
          <a:stretch/>
        </p:blipFill>
        <p:spPr>
          <a:xfrm>
            <a:off x="9568515" y="5756896"/>
            <a:ext cx="2268538" cy="899162"/>
          </a:xfrm>
          <a:prstGeom prst="rect">
            <a:avLst/>
          </a:prstGeom>
          <a:noFill/>
          <a:ln>
            <a:noFill/>
          </a:ln>
        </p:spPr>
      </p:pic>
      <p:sp>
        <p:nvSpPr>
          <p:cNvPr id="57" name="Google Shape;57;p8"/>
          <p:cNvSpPr/>
          <p:nvPr>
            <p:ph idx="2" type="pic"/>
          </p:nvPr>
        </p:nvSpPr>
        <p:spPr>
          <a:xfrm>
            <a:off x="3285605" y="771726"/>
            <a:ext cx="1440000" cy="1440000"/>
          </a:xfrm>
          <a:prstGeom prst="rect">
            <a:avLst/>
          </a:prstGeom>
          <a:noFill/>
          <a:ln>
            <a:noFill/>
          </a:ln>
        </p:spPr>
      </p:sp>
    </p:spTree>
  </p:cSld>
  <p:clrMapOvr>
    <a:masterClrMapping/>
  </p:clrMapOvr>
  <p:extLst>
    <p:ext uri="{DCECCB84-F9BA-43D5-87BE-67443E8EF086}">
      <p15:sldGuideLst>
        <p15:guide id="1" pos="2139">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
  <p:cSld name="Three column with icons">
    <p:bg>
      <p:bgPr>
        <a:solidFill>
          <a:schemeClr val="lt1"/>
        </a:solidFill>
      </p:bgPr>
    </p:bg>
    <p:spTree>
      <p:nvGrpSpPr>
        <p:cNvPr id="704" name="Shape 704"/>
        <p:cNvGrpSpPr/>
        <p:nvPr/>
      </p:nvGrpSpPr>
      <p:grpSpPr>
        <a:xfrm>
          <a:off x="0" y="0"/>
          <a:ext cx="0" cy="0"/>
          <a:chOff x="0" y="0"/>
          <a:chExt cx="0" cy="0"/>
        </a:xfrm>
      </p:grpSpPr>
      <p:sp>
        <p:nvSpPr>
          <p:cNvPr id="705" name="Google Shape;705;p71"/>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6" name="Google Shape;706;p71"/>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7" name="Google Shape;707;p71"/>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8" name="Google Shape;708;p7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9" name="Google Shape;709;p7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0" name="Google Shape;710;p71"/>
          <p:cNvSpPr/>
          <p:nvPr>
            <p:ph idx="3" type="pic"/>
          </p:nvPr>
        </p:nvSpPr>
        <p:spPr>
          <a:xfrm>
            <a:off x="623886" y="1628775"/>
            <a:ext cx="1080000" cy="972000"/>
          </a:xfrm>
          <a:prstGeom prst="rect">
            <a:avLst/>
          </a:prstGeom>
          <a:noFill/>
          <a:ln>
            <a:noFill/>
          </a:ln>
        </p:spPr>
      </p:sp>
      <p:sp>
        <p:nvSpPr>
          <p:cNvPr id="711" name="Google Shape;711;p71"/>
          <p:cNvSpPr/>
          <p:nvPr>
            <p:ph idx="4" type="pic"/>
          </p:nvPr>
        </p:nvSpPr>
        <p:spPr>
          <a:xfrm>
            <a:off x="4433793" y="1628775"/>
            <a:ext cx="1080000" cy="972000"/>
          </a:xfrm>
          <a:prstGeom prst="rect">
            <a:avLst/>
          </a:prstGeom>
          <a:noFill/>
          <a:ln>
            <a:noFill/>
          </a:ln>
        </p:spPr>
      </p:sp>
      <p:sp>
        <p:nvSpPr>
          <p:cNvPr id="712" name="Google Shape;712;p71"/>
          <p:cNvSpPr txBox="1"/>
          <p:nvPr>
            <p:ph idx="5"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3" name="Google Shape;713;p71"/>
          <p:cNvSpPr txBox="1"/>
          <p:nvPr>
            <p:ph idx="6"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4" name="Google Shape;714;p7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
        <p:nvSpPr>
          <p:cNvPr id="715" name="Google Shape;715;p71"/>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hree column with icons_1">
  <p:cSld name="1_Three column with icons_1">
    <p:bg>
      <p:bgPr>
        <a:solidFill>
          <a:schemeClr val="accent1"/>
        </a:solidFill>
      </p:bgPr>
    </p:bg>
    <p:spTree>
      <p:nvGrpSpPr>
        <p:cNvPr id="716" name="Shape 716"/>
        <p:cNvGrpSpPr/>
        <p:nvPr/>
      </p:nvGrpSpPr>
      <p:grpSpPr>
        <a:xfrm>
          <a:off x="0" y="0"/>
          <a:ext cx="0" cy="0"/>
          <a:chOff x="0" y="0"/>
          <a:chExt cx="0" cy="0"/>
        </a:xfrm>
      </p:grpSpPr>
      <p:sp>
        <p:nvSpPr>
          <p:cNvPr id="717" name="Google Shape;717;p72"/>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8" name="Google Shape;718;p72"/>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9" name="Google Shape;719;p72"/>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0" name="Google Shape;720;p7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1" name="Google Shape;721;p7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2" name="Google Shape;722;p72"/>
          <p:cNvSpPr/>
          <p:nvPr>
            <p:ph idx="3" type="pic"/>
          </p:nvPr>
        </p:nvSpPr>
        <p:spPr>
          <a:xfrm>
            <a:off x="623886" y="1628775"/>
            <a:ext cx="1080000" cy="972000"/>
          </a:xfrm>
          <a:prstGeom prst="rect">
            <a:avLst/>
          </a:prstGeom>
          <a:noFill/>
          <a:ln>
            <a:noFill/>
          </a:ln>
        </p:spPr>
      </p:sp>
      <p:sp>
        <p:nvSpPr>
          <p:cNvPr id="723" name="Google Shape;723;p72"/>
          <p:cNvSpPr/>
          <p:nvPr>
            <p:ph idx="4" type="pic"/>
          </p:nvPr>
        </p:nvSpPr>
        <p:spPr>
          <a:xfrm>
            <a:off x="4433793" y="1628775"/>
            <a:ext cx="1080000" cy="972000"/>
          </a:xfrm>
          <a:prstGeom prst="rect">
            <a:avLst/>
          </a:prstGeom>
          <a:noFill/>
          <a:ln>
            <a:noFill/>
          </a:ln>
        </p:spPr>
      </p:sp>
      <p:sp>
        <p:nvSpPr>
          <p:cNvPr id="724" name="Google Shape;724;p72"/>
          <p:cNvSpPr txBox="1"/>
          <p:nvPr>
            <p:ph idx="5"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5" name="Google Shape;725;p72"/>
          <p:cNvSpPr txBox="1"/>
          <p:nvPr>
            <p:ph idx="6"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6" name="Google Shape;726;p7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
        <p:nvSpPr>
          <p:cNvPr id="727" name="Google Shape;727;p72"/>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_2" showMasterSp="0">
  <p:cSld name="Three column with icons_2">
    <p:bg>
      <p:bgPr>
        <a:solidFill>
          <a:schemeClr val="dk2"/>
        </a:solidFill>
      </p:bgPr>
    </p:bg>
    <p:spTree>
      <p:nvGrpSpPr>
        <p:cNvPr id="728" name="Shape 728"/>
        <p:cNvGrpSpPr/>
        <p:nvPr/>
      </p:nvGrpSpPr>
      <p:grpSpPr>
        <a:xfrm>
          <a:off x="0" y="0"/>
          <a:ext cx="0" cy="0"/>
          <a:chOff x="0" y="0"/>
          <a:chExt cx="0" cy="0"/>
        </a:xfrm>
      </p:grpSpPr>
      <p:sp>
        <p:nvSpPr>
          <p:cNvPr id="729" name="Google Shape;729;p73"/>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0" name="Google Shape;730;p73"/>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1" name="Google Shape;731;p7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2" name="Google Shape;732;p7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3" name="Google Shape;733;p7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34" name="Google Shape;734;p7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35" name="Google Shape;735;p73"/>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6" name="Google Shape;736;p73"/>
          <p:cNvSpPr txBox="1"/>
          <p:nvPr>
            <p:ph idx="3"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7" name="Google Shape;737;p73"/>
          <p:cNvSpPr txBox="1"/>
          <p:nvPr>
            <p:ph idx="4"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38" name="Google Shape;738;p7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739" name="Google Shape;739;p7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740" name="Google Shape;740;p73"/>
          <p:cNvSpPr/>
          <p:nvPr>
            <p:ph idx="5" type="pic"/>
          </p:nvPr>
        </p:nvSpPr>
        <p:spPr>
          <a:xfrm>
            <a:off x="623886" y="1628775"/>
            <a:ext cx="1080000" cy="972000"/>
          </a:xfrm>
          <a:prstGeom prst="rect">
            <a:avLst/>
          </a:prstGeom>
          <a:noFill/>
          <a:ln>
            <a:noFill/>
          </a:ln>
        </p:spPr>
      </p:sp>
      <p:sp>
        <p:nvSpPr>
          <p:cNvPr id="741" name="Google Shape;741;p73"/>
          <p:cNvSpPr/>
          <p:nvPr>
            <p:ph idx="6" type="pic"/>
          </p:nvPr>
        </p:nvSpPr>
        <p:spPr>
          <a:xfrm>
            <a:off x="4433793" y="1628775"/>
            <a:ext cx="1080000" cy="972000"/>
          </a:xfrm>
          <a:prstGeom prst="rect">
            <a:avLst/>
          </a:prstGeom>
          <a:noFill/>
          <a:ln>
            <a:noFill/>
          </a:ln>
        </p:spPr>
      </p:sp>
      <p:sp>
        <p:nvSpPr>
          <p:cNvPr id="742" name="Google Shape;742;p73"/>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_3" showMasterSp="0">
  <p:cSld name="Three column with icons_3">
    <p:bg>
      <p:bgPr>
        <a:solidFill>
          <a:schemeClr val="lt2"/>
        </a:solidFill>
      </p:bgPr>
    </p:bg>
    <p:spTree>
      <p:nvGrpSpPr>
        <p:cNvPr id="743" name="Shape 743"/>
        <p:cNvGrpSpPr/>
        <p:nvPr/>
      </p:nvGrpSpPr>
      <p:grpSpPr>
        <a:xfrm>
          <a:off x="0" y="0"/>
          <a:ext cx="0" cy="0"/>
          <a:chOff x="0" y="0"/>
          <a:chExt cx="0" cy="0"/>
        </a:xfrm>
      </p:grpSpPr>
      <p:sp>
        <p:nvSpPr>
          <p:cNvPr id="744" name="Google Shape;744;p74"/>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5" name="Google Shape;745;p74"/>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6" name="Google Shape;746;p7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7" name="Google Shape;747;p7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8" name="Google Shape;748;p7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49" name="Google Shape;749;p74"/>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50" name="Google Shape;750;p74"/>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1" name="Google Shape;751;p74"/>
          <p:cNvSpPr txBox="1"/>
          <p:nvPr>
            <p:ph idx="3"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2" name="Google Shape;752;p74"/>
          <p:cNvSpPr txBox="1"/>
          <p:nvPr>
            <p:ph idx="4"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53" name="Google Shape;753;p7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754" name="Google Shape;754;p7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755" name="Google Shape;755;p74"/>
          <p:cNvSpPr/>
          <p:nvPr>
            <p:ph idx="5" type="pic"/>
          </p:nvPr>
        </p:nvSpPr>
        <p:spPr>
          <a:xfrm>
            <a:off x="623886" y="1628775"/>
            <a:ext cx="1080000" cy="972000"/>
          </a:xfrm>
          <a:prstGeom prst="rect">
            <a:avLst/>
          </a:prstGeom>
          <a:noFill/>
          <a:ln>
            <a:noFill/>
          </a:ln>
        </p:spPr>
      </p:sp>
      <p:sp>
        <p:nvSpPr>
          <p:cNvPr id="756" name="Google Shape;756;p74"/>
          <p:cNvSpPr/>
          <p:nvPr>
            <p:ph idx="6" type="pic"/>
          </p:nvPr>
        </p:nvSpPr>
        <p:spPr>
          <a:xfrm>
            <a:off x="4433793" y="1628775"/>
            <a:ext cx="1080000" cy="972000"/>
          </a:xfrm>
          <a:prstGeom prst="rect">
            <a:avLst/>
          </a:prstGeom>
          <a:noFill/>
          <a:ln>
            <a:noFill/>
          </a:ln>
        </p:spPr>
      </p:sp>
      <p:sp>
        <p:nvSpPr>
          <p:cNvPr id="757" name="Google Shape;757;p74"/>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_4" showMasterSp="0">
  <p:cSld name="Three column with icons_4">
    <p:bg>
      <p:bgPr>
        <a:solidFill>
          <a:schemeClr val="accent3"/>
        </a:solidFill>
      </p:bgPr>
    </p:bg>
    <p:spTree>
      <p:nvGrpSpPr>
        <p:cNvPr id="758" name="Shape 758"/>
        <p:cNvGrpSpPr/>
        <p:nvPr/>
      </p:nvGrpSpPr>
      <p:grpSpPr>
        <a:xfrm>
          <a:off x="0" y="0"/>
          <a:ext cx="0" cy="0"/>
          <a:chOff x="0" y="0"/>
          <a:chExt cx="0" cy="0"/>
        </a:xfrm>
      </p:grpSpPr>
      <p:sp>
        <p:nvSpPr>
          <p:cNvPr id="759" name="Google Shape;759;p75"/>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0" name="Google Shape;760;p75"/>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1" name="Google Shape;761;p75"/>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2" name="Google Shape;762;p7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3" name="Google Shape;763;p75"/>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64" name="Google Shape;764;p75"/>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65" name="Google Shape;765;p75"/>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6" name="Google Shape;766;p75"/>
          <p:cNvSpPr txBox="1"/>
          <p:nvPr>
            <p:ph idx="3"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7" name="Google Shape;767;p75"/>
          <p:cNvSpPr txBox="1"/>
          <p:nvPr>
            <p:ph idx="4"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68" name="Google Shape;768;p75"/>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769" name="Google Shape;769;p7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770" name="Google Shape;770;p75"/>
          <p:cNvSpPr/>
          <p:nvPr>
            <p:ph idx="5" type="pic"/>
          </p:nvPr>
        </p:nvSpPr>
        <p:spPr>
          <a:xfrm>
            <a:off x="623886" y="1628775"/>
            <a:ext cx="1080000" cy="972000"/>
          </a:xfrm>
          <a:prstGeom prst="rect">
            <a:avLst/>
          </a:prstGeom>
          <a:noFill/>
          <a:ln>
            <a:noFill/>
          </a:ln>
        </p:spPr>
      </p:sp>
      <p:sp>
        <p:nvSpPr>
          <p:cNvPr id="771" name="Google Shape;771;p75"/>
          <p:cNvSpPr/>
          <p:nvPr>
            <p:ph idx="6" type="pic"/>
          </p:nvPr>
        </p:nvSpPr>
        <p:spPr>
          <a:xfrm>
            <a:off x="4433793" y="1628775"/>
            <a:ext cx="1080000" cy="972000"/>
          </a:xfrm>
          <a:prstGeom prst="rect">
            <a:avLst/>
          </a:prstGeom>
          <a:noFill/>
          <a:ln>
            <a:noFill/>
          </a:ln>
        </p:spPr>
      </p:sp>
      <p:sp>
        <p:nvSpPr>
          <p:cNvPr id="772" name="Google Shape;772;p75"/>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_5" showMasterSp="0">
  <p:cSld name="Three column with icons_5">
    <p:bg>
      <p:bgPr>
        <a:solidFill>
          <a:schemeClr val="accent5"/>
        </a:solidFill>
      </p:bgPr>
    </p:bg>
    <p:spTree>
      <p:nvGrpSpPr>
        <p:cNvPr id="773" name="Shape 773"/>
        <p:cNvGrpSpPr/>
        <p:nvPr/>
      </p:nvGrpSpPr>
      <p:grpSpPr>
        <a:xfrm>
          <a:off x="0" y="0"/>
          <a:ext cx="0" cy="0"/>
          <a:chOff x="0" y="0"/>
          <a:chExt cx="0" cy="0"/>
        </a:xfrm>
      </p:grpSpPr>
      <p:sp>
        <p:nvSpPr>
          <p:cNvPr id="774" name="Google Shape;774;p76"/>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5" name="Google Shape;775;p76"/>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6" name="Google Shape;776;p76"/>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7" name="Google Shape;777;p7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8" name="Google Shape;778;p7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79" name="Google Shape;779;p7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80" name="Google Shape;780;p76"/>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1" name="Google Shape;781;p76"/>
          <p:cNvSpPr txBox="1"/>
          <p:nvPr>
            <p:ph idx="3"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2" name="Google Shape;782;p76"/>
          <p:cNvSpPr txBox="1"/>
          <p:nvPr>
            <p:ph idx="4"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83" name="Google Shape;783;p76"/>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784" name="Google Shape;784;p7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785" name="Google Shape;785;p76"/>
          <p:cNvSpPr/>
          <p:nvPr>
            <p:ph idx="5" type="pic"/>
          </p:nvPr>
        </p:nvSpPr>
        <p:spPr>
          <a:xfrm>
            <a:off x="623886" y="1628775"/>
            <a:ext cx="1080000" cy="972000"/>
          </a:xfrm>
          <a:prstGeom prst="rect">
            <a:avLst/>
          </a:prstGeom>
          <a:noFill/>
          <a:ln>
            <a:noFill/>
          </a:ln>
        </p:spPr>
      </p:sp>
      <p:sp>
        <p:nvSpPr>
          <p:cNvPr id="786" name="Google Shape;786;p76"/>
          <p:cNvSpPr/>
          <p:nvPr>
            <p:ph idx="6" type="pic"/>
          </p:nvPr>
        </p:nvSpPr>
        <p:spPr>
          <a:xfrm>
            <a:off x="4433793" y="1628775"/>
            <a:ext cx="1080000" cy="972000"/>
          </a:xfrm>
          <a:prstGeom prst="rect">
            <a:avLst/>
          </a:prstGeom>
          <a:noFill/>
          <a:ln>
            <a:noFill/>
          </a:ln>
        </p:spPr>
      </p:sp>
      <p:sp>
        <p:nvSpPr>
          <p:cNvPr id="787" name="Google Shape;787;p76"/>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with icons_6" showMasterSp="0">
  <p:cSld name="Three column with icons_6">
    <p:bg>
      <p:bgPr>
        <a:solidFill>
          <a:schemeClr val="accent2"/>
        </a:solidFill>
      </p:bgPr>
    </p:bg>
    <p:spTree>
      <p:nvGrpSpPr>
        <p:cNvPr id="788" name="Shape 788"/>
        <p:cNvGrpSpPr/>
        <p:nvPr/>
      </p:nvGrpSpPr>
      <p:grpSpPr>
        <a:xfrm>
          <a:off x="0" y="0"/>
          <a:ext cx="0" cy="0"/>
          <a:chOff x="0" y="0"/>
          <a:chExt cx="0" cy="0"/>
        </a:xfrm>
      </p:grpSpPr>
      <p:sp>
        <p:nvSpPr>
          <p:cNvPr id="789" name="Google Shape;789;p77"/>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0" name="Google Shape;790;p77"/>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1" name="Google Shape;791;p77"/>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2" name="Google Shape;792;p7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3" name="Google Shape;793;p7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794" name="Google Shape;794;p7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795" name="Google Shape;795;p77"/>
          <p:cNvSpPr txBox="1"/>
          <p:nvPr>
            <p:ph idx="2" type="body"/>
          </p:nvPr>
        </p:nvSpPr>
        <p:spPr>
          <a:xfrm>
            <a:off x="623886"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6" name="Google Shape;796;p77"/>
          <p:cNvSpPr txBox="1"/>
          <p:nvPr>
            <p:ph idx="3" type="body"/>
          </p:nvPr>
        </p:nvSpPr>
        <p:spPr>
          <a:xfrm>
            <a:off x="4433794"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7" name="Google Shape;797;p77"/>
          <p:cNvSpPr txBox="1"/>
          <p:nvPr>
            <p:ph idx="4" type="body"/>
          </p:nvPr>
        </p:nvSpPr>
        <p:spPr>
          <a:xfrm>
            <a:off x="8243701" y="2799472"/>
            <a:ext cx="3420000" cy="33774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98" name="Google Shape;798;p7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799" name="Google Shape;799;p7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00" name="Google Shape;800;p77"/>
          <p:cNvSpPr/>
          <p:nvPr>
            <p:ph idx="5" type="pic"/>
          </p:nvPr>
        </p:nvSpPr>
        <p:spPr>
          <a:xfrm>
            <a:off x="623886" y="1628775"/>
            <a:ext cx="1080000" cy="972000"/>
          </a:xfrm>
          <a:prstGeom prst="rect">
            <a:avLst/>
          </a:prstGeom>
          <a:noFill/>
          <a:ln>
            <a:noFill/>
          </a:ln>
        </p:spPr>
      </p:sp>
      <p:sp>
        <p:nvSpPr>
          <p:cNvPr id="801" name="Google Shape;801;p77"/>
          <p:cNvSpPr/>
          <p:nvPr>
            <p:ph idx="6" type="pic"/>
          </p:nvPr>
        </p:nvSpPr>
        <p:spPr>
          <a:xfrm>
            <a:off x="4433793" y="1628775"/>
            <a:ext cx="1080000" cy="972000"/>
          </a:xfrm>
          <a:prstGeom prst="rect">
            <a:avLst/>
          </a:prstGeom>
          <a:noFill/>
          <a:ln>
            <a:noFill/>
          </a:ln>
        </p:spPr>
      </p:sp>
      <p:sp>
        <p:nvSpPr>
          <p:cNvPr id="802" name="Google Shape;802;p77"/>
          <p:cNvSpPr/>
          <p:nvPr>
            <p:ph idx="7" type="pic"/>
          </p:nvPr>
        </p:nvSpPr>
        <p:spPr>
          <a:xfrm>
            <a:off x="8243701" y="1628775"/>
            <a:ext cx="1080000" cy="972000"/>
          </a:xfrm>
          <a:prstGeom prst="rect">
            <a:avLst/>
          </a:prstGeom>
          <a:noFill/>
          <a:ln>
            <a:noFill/>
          </a:ln>
        </p:spPr>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
  <p:cSld name="Multiple columns">
    <p:bg>
      <p:bgPr>
        <a:solidFill>
          <a:schemeClr val="lt1"/>
        </a:solidFill>
      </p:bgPr>
    </p:bg>
    <p:spTree>
      <p:nvGrpSpPr>
        <p:cNvPr id="803" name="Shape 803"/>
        <p:cNvGrpSpPr/>
        <p:nvPr/>
      </p:nvGrpSpPr>
      <p:grpSpPr>
        <a:xfrm>
          <a:off x="0" y="0"/>
          <a:ext cx="0" cy="0"/>
          <a:chOff x="0" y="0"/>
          <a:chExt cx="0" cy="0"/>
        </a:xfrm>
      </p:grpSpPr>
      <p:sp>
        <p:nvSpPr>
          <p:cNvPr id="804" name="Google Shape;804;p78"/>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5" name="Google Shape;805;p78"/>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6" name="Google Shape;806;p7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7" name="Google Shape;807;p7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8" name="Google Shape;808;p78"/>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9" name="Google Shape;809;p78"/>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0" name="Google Shape;810;p78"/>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1" name="Google Shape;811;p78"/>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2" name="Google Shape;812;p78"/>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3" name="Google Shape;813;p7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14" name="Google Shape;814;p78"/>
          <p:cNvSpPr/>
          <p:nvPr>
            <p:ph idx="7" type="pic"/>
          </p:nvPr>
        </p:nvSpPr>
        <p:spPr>
          <a:xfrm>
            <a:off x="623886" y="1628777"/>
            <a:ext cx="756000" cy="684000"/>
          </a:xfrm>
          <a:prstGeom prst="rect">
            <a:avLst/>
          </a:prstGeom>
          <a:noFill/>
          <a:ln>
            <a:noFill/>
          </a:ln>
        </p:spPr>
      </p:sp>
      <p:sp>
        <p:nvSpPr>
          <p:cNvPr id="815" name="Google Shape;815;p78"/>
          <p:cNvSpPr/>
          <p:nvPr>
            <p:ph idx="8" type="pic"/>
          </p:nvPr>
        </p:nvSpPr>
        <p:spPr>
          <a:xfrm>
            <a:off x="2892508" y="1628777"/>
            <a:ext cx="756000" cy="684000"/>
          </a:xfrm>
          <a:prstGeom prst="rect">
            <a:avLst/>
          </a:prstGeom>
          <a:noFill/>
          <a:ln>
            <a:noFill/>
          </a:ln>
        </p:spPr>
      </p:sp>
      <p:sp>
        <p:nvSpPr>
          <p:cNvPr id="816" name="Google Shape;816;p78"/>
          <p:cNvSpPr/>
          <p:nvPr>
            <p:ph idx="9" type="pic"/>
          </p:nvPr>
        </p:nvSpPr>
        <p:spPr>
          <a:xfrm>
            <a:off x="5161130" y="1628777"/>
            <a:ext cx="756000" cy="684000"/>
          </a:xfrm>
          <a:prstGeom prst="rect">
            <a:avLst/>
          </a:prstGeom>
          <a:noFill/>
          <a:ln>
            <a:noFill/>
          </a:ln>
        </p:spPr>
      </p:sp>
      <p:sp>
        <p:nvSpPr>
          <p:cNvPr id="817" name="Google Shape;817;p78"/>
          <p:cNvSpPr/>
          <p:nvPr>
            <p:ph idx="13" type="pic"/>
          </p:nvPr>
        </p:nvSpPr>
        <p:spPr>
          <a:xfrm>
            <a:off x="7429752" y="1628777"/>
            <a:ext cx="756000" cy="684000"/>
          </a:xfrm>
          <a:prstGeom prst="rect">
            <a:avLst/>
          </a:prstGeom>
          <a:noFill/>
          <a:ln>
            <a:noFill/>
          </a:ln>
        </p:spPr>
      </p:sp>
      <p:sp>
        <p:nvSpPr>
          <p:cNvPr id="818" name="Google Shape;818;p78"/>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Multiple columns_1">
  <p:cSld name="1_Multiple columns_1">
    <p:bg>
      <p:bgPr>
        <a:solidFill>
          <a:schemeClr val="accent1"/>
        </a:solidFill>
      </p:bgPr>
    </p:bg>
    <p:spTree>
      <p:nvGrpSpPr>
        <p:cNvPr id="819" name="Shape 819"/>
        <p:cNvGrpSpPr/>
        <p:nvPr/>
      </p:nvGrpSpPr>
      <p:grpSpPr>
        <a:xfrm>
          <a:off x="0" y="0"/>
          <a:ext cx="0" cy="0"/>
          <a:chOff x="0" y="0"/>
          <a:chExt cx="0" cy="0"/>
        </a:xfrm>
      </p:grpSpPr>
      <p:sp>
        <p:nvSpPr>
          <p:cNvPr id="820" name="Google Shape;820;p79"/>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1" name="Google Shape;821;p79"/>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2" name="Google Shape;822;p79"/>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3" name="Google Shape;823;p7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4" name="Google Shape;824;p79"/>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5" name="Google Shape;825;p79"/>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6" name="Google Shape;826;p79"/>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7" name="Google Shape;827;p79"/>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8" name="Google Shape;828;p79"/>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9" name="Google Shape;829;p7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dk1"/>
                </a:solidFill>
                <a:latin typeface="Work Sans"/>
                <a:ea typeface="Work Sans"/>
                <a:cs typeface="Work Sans"/>
                <a:sym typeface="Work Sans"/>
              </a:defRPr>
            </a:lvl1pPr>
            <a:lvl2pPr indent="0" lvl="1" marL="0" algn="r">
              <a:spcBef>
                <a:spcPts val="0"/>
              </a:spcBef>
              <a:buNone/>
              <a:defRPr sz="1200">
                <a:solidFill>
                  <a:schemeClr val="dk1"/>
                </a:solidFill>
                <a:latin typeface="Work Sans"/>
                <a:ea typeface="Work Sans"/>
                <a:cs typeface="Work Sans"/>
                <a:sym typeface="Work Sans"/>
              </a:defRPr>
            </a:lvl2pPr>
            <a:lvl3pPr indent="0" lvl="2" marL="0" algn="r">
              <a:spcBef>
                <a:spcPts val="0"/>
              </a:spcBef>
              <a:buNone/>
              <a:defRPr sz="1200">
                <a:solidFill>
                  <a:schemeClr val="dk1"/>
                </a:solidFill>
                <a:latin typeface="Work Sans"/>
                <a:ea typeface="Work Sans"/>
                <a:cs typeface="Work Sans"/>
                <a:sym typeface="Work Sans"/>
              </a:defRPr>
            </a:lvl3pPr>
            <a:lvl4pPr indent="0" lvl="3" marL="0" algn="r">
              <a:spcBef>
                <a:spcPts val="0"/>
              </a:spcBef>
              <a:buNone/>
              <a:defRPr sz="1200">
                <a:solidFill>
                  <a:schemeClr val="dk1"/>
                </a:solidFill>
                <a:latin typeface="Work Sans"/>
                <a:ea typeface="Work Sans"/>
                <a:cs typeface="Work Sans"/>
                <a:sym typeface="Work Sans"/>
              </a:defRPr>
            </a:lvl4pPr>
            <a:lvl5pPr indent="0" lvl="4" marL="0" algn="r">
              <a:spcBef>
                <a:spcPts val="0"/>
              </a:spcBef>
              <a:buNone/>
              <a:defRPr sz="1200">
                <a:solidFill>
                  <a:schemeClr val="dk1"/>
                </a:solidFill>
                <a:latin typeface="Work Sans"/>
                <a:ea typeface="Work Sans"/>
                <a:cs typeface="Work Sans"/>
                <a:sym typeface="Work Sans"/>
              </a:defRPr>
            </a:lvl5pPr>
            <a:lvl6pPr indent="0" lvl="5" marL="0" algn="r">
              <a:spcBef>
                <a:spcPts val="0"/>
              </a:spcBef>
              <a:buNone/>
              <a:defRPr sz="1200">
                <a:solidFill>
                  <a:schemeClr val="dk1"/>
                </a:solidFill>
                <a:latin typeface="Work Sans"/>
                <a:ea typeface="Work Sans"/>
                <a:cs typeface="Work Sans"/>
                <a:sym typeface="Work Sans"/>
              </a:defRPr>
            </a:lvl6pPr>
            <a:lvl7pPr indent="0" lvl="6" marL="0" algn="r">
              <a:spcBef>
                <a:spcPts val="0"/>
              </a:spcBef>
              <a:buNone/>
              <a:defRPr sz="1200">
                <a:solidFill>
                  <a:schemeClr val="dk1"/>
                </a:solidFill>
                <a:latin typeface="Work Sans"/>
                <a:ea typeface="Work Sans"/>
                <a:cs typeface="Work Sans"/>
                <a:sym typeface="Work Sans"/>
              </a:defRPr>
            </a:lvl7pPr>
            <a:lvl8pPr indent="0" lvl="7" marL="0" algn="r">
              <a:spcBef>
                <a:spcPts val="0"/>
              </a:spcBef>
              <a:buNone/>
              <a:defRPr sz="1200">
                <a:solidFill>
                  <a:schemeClr val="dk1"/>
                </a:solidFill>
                <a:latin typeface="Work Sans"/>
                <a:ea typeface="Work Sans"/>
                <a:cs typeface="Work Sans"/>
                <a:sym typeface="Work Sans"/>
              </a:defRPr>
            </a:lvl8pPr>
            <a:lvl9pPr indent="0" lvl="8" marL="0" algn="r">
              <a:spcBef>
                <a:spcPts val="0"/>
              </a:spcBef>
              <a:buNone/>
              <a:defRPr sz="12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30" name="Google Shape;830;p79"/>
          <p:cNvSpPr/>
          <p:nvPr>
            <p:ph idx="7" type="pic"/>
          </p:nvPr>
        </p:nvSpPr>
        <p:spPr>
          <a:xfrm>
            <a:off x="623886" y="1628777"/>
            <a:ext cx="756000" cy="684000"/>
          </a:xfrm>
          <a:prstGeom prst="rect">
            <a:avLst/>
          </a:prstGeom>
          <a:noFill/>
          <a:ln>
            <a:noFill/>
          </a:ln>
        </p:spPr>
      </p:sp>
      <p:sp>
        <p:nvSpPr>
          <p:cNvPr id="831" name="Google Shape;831;p79"/>
          <p:cNvSpPr/>
          <p:nvPr>
            <p:ph idx="8" type="pic"/>
          </p:nvPr>
        </p:nvSpPr>
        <p:spPr>
          <a:xfrm>
            <a:off x="2892508" y="1628777"/>
            <a:ext cx="756000" cy="684000"/>
          </a:xfrm>
          <a:prstGeom prst="rect">
            <a:avLst/>
          </a:prstGeom>
          <a:noFill/>
          <a:ln>
            <a:noFill/>
          </a:ln>
        </p:spPr>
      </p:sp>
      <p:sp>
        <p:nvSpPr>
          <p:cNvPr id="832" name="Google Shape;832;p79"/>
          <p:cNvSpPr/>
          <p:nvPr>
            <p:ph idx="9" type="pic"/>
          </p:nvPr>
        </p:nvSpPr>
        <p:spPr>
          <a:xfrm>
            <a:off x="5161130" y="1628777"/>
            <a:ext cx="756000" cy="684000"/>
          </a:xfrm>
          <a:prstGeom prst="rect">
            <a:avLst/>
          </a:prstGeom>
          <a:noFill/>
          <a:ln>
            <a:noFill/>
          </a:ln>
        </p:spPr>
      </p:sp>
      <p:sp>
        <p:nvSpPr>
          <p:cNvPr id="833" name="Google Shape;833;p79"/>
          <p:cNvSpPr/>
          <p:nvPr>
            <p:ph idx="13" type="pic"/>
          </p:nvPr>
        </p:nvSpPr>
        <p:spPr>
          <a:xfrm>
            <a:off x="7429752" y="1628777"/>
            <a:ext cx="756000" cy="684000"/>
          </a:xfrm>
          <a:prstGeom prst="rect">
            <a:avLst/>
          </a:prstGeom>
          <a:noFill/>
          <a:ln>
            <a:noFill/>
          </a:ln>
        </p:spPr>
      </p:sp>
      <p:sp>
        <p:nvSpPr>
          <p:cNvPr id="834" name="Google Shape;834;p79"/>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_2" showMasterSp="0">
  <p:cSld name="Multiple columns_2">
    <p:bg>
      <p:bgPr>
        <a:solidFill>
          <a:schemeClr val="dk2"/>
        </a:solidFill>
      </p:bgPr>
    </p:bg>
    <p:spTree>
      <p:nvGrpSpPr>
        <p:cNvPr id="835" name="Shape 835"/>
        <p:cNvGrpSpPr/>
        <p:nvPr/>
      </p:nvGrpSpPr>
      <p:grpSpPr>
        <a:xfrm>
          <a:off x="0" y="0"/>
          <a:ext cx="0" cy="0"/>
          <a:chOff x="0" y="0"/>
          <a:chExt cx="0" cy="0"/>
        </a:xfrm>
      </p:grpSpPr>
      <p:sp>
        <p:nvSpPr>
          <p:cNvPr id="836" name="Google Shape;836;p80"/>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7" name="Google Shape;837;p80"/>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8" name="Google Shape;838;p8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9" name="Google Shape;839;p80"/>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840" name="Google Shape;840;p80"/>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841" name="Google Shape;841;p8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842" name="Google Shape;842;p8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843" name="Google Shape;843;p80"/>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4" name="Google Shape;844;p80"/>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5" name="Google Shape;845;p80"/>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6" name="Google Shape;846;p80"/>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7" name="Google Shape;847;p80"/>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8" name="Google Shape;848;p8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49" name="Google Shape;849;p80"/>
          <p:cNvSpPr/>
          <p:nvPr>
            <p:ph idx="7" type="pic"/>
          </p:nvPr>
        </p:nvSpPr>
        <p:spPr>
          <a:xfrm>
            <a:off x="623886" y="1628777"/>
            <a:ext cx="756000" cy="684000"/>
          </a:xfrm>
          <a:prstGeom prst="rect">
            <a:avLst/>
          </a:prstGeom>
          <a:noFill/>
          <a:ln>
            <a:noFill/>
          </a:ln>
        </p:spPr>
      </p:sp>
      <p:sp>
        <p:nvSpPr>
          <p:cNvPr id="850" name="Google Shape;850;p80"/>
          <p:cNvSpPr/>
          <p:nvPr>
            <p:ph idx="8" type="pic"/>
          </p:nvPr>
        </p:nvSpPr>
        <p:spPr>
          <a:xfrm>
            <a:off x="2892508" y="1628777"/>
            <a:ext cx="756000" cy="684000"/>
          </a:xfrm>
          <a:prstGeom prst="rect">
            <a:avLst/>
          </a:prstGeom>
          <a:noFill/>
          <a:ln>
            <a:noFill/>
          </a:ln>
        </p:spPr>
      </p:sp>
      <p:sp>
        <p:nvSpPr>
          <p:cNvPr id="851" name="Google Shape;851;p80"/>
          <p:cNvSpPr/>
          <p:nvPr>
            <p:ph idx="9" type="pic"/>
          </p:nvPr>
        </p:nvSpPr>
        <p:spPr>
          <a:xfrm>
            <a:off x="5161130" y="1628777"/>
            <a:ext cx="756000" cy="684000"/>
          </a:xfrm>
          <a:prstGeom prst="rect">
            <a:avLst/>
          </a:prstGeom>
          <a:noFill/>
          <a:ln>
            <a:noFill/>
          </a:ln>
        </p:spPr>
      </p:sp>
      <p:sp>
        <p:nvSpPr>
          <p:cNvPr id="852" name="Google Shape;852;p80"/>
          <p:cNvSpPr/>
          <p:nvPr>
            <p:ph idx="13" type="pic"/>
          </p:nvPr>
        </p:nvSpPr>
        <p:spPr>
          <a:xfrm>
            <a:off x="7429752" y="1628777"/>
            <a:ext cx="756000" cy="684000"/>
          </a:xfrm>
          <a:prstGeom prst="rect">
            <a:avLst/>
          </a:prstGeom>
          <a:noFill/>
          <a:ln>
            <a:noFill/>
          </a:ln>
        </p:spPr>
      </p:sp>
      <p:sp>
        <p:nvSpPr>
          <p:cNvPr id="853" name="Google Shape;853;p80"/>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6" showMasterSp="0">
  <p:cSld name="Title Slide_6">
    <p:bg>
      <p:bgPr>
        <a:solidFill>
          <a:schemeClr val="lt2"/>
        </a:solidFill>
      </p:bgPr>
    </p:bg>
    <p:spTree>
      <p:nvGrpSpPr>
        <p:cNvPr id="58" name="Shape 58"/>
        <p:cNvGrpSpPr/>
        <p:nvPr/>
      </p:nvGrpSpPr>
      <p:grpSpPr>
        <a:xfrm>
          <a:off x="0" y="0"/>
          <a:ext cx="0" cy="0"/>
          <a:chOff x="0" y="0"/>
          <a:chExt cx="0" cy="0"/>
        </a:xfrm>
      </p:grpSpPr>
      <p:sp>
        <p:nvSpPr>
          <p:cNvPr id="59" name="Google Shape;59;p9"/>
          <p:cNvSpPr txBox="1"/>
          <p:nvPr>
            <p:ph type="ctrTitle"/>
          </p:nvPr>
        </p:nvSpPr>
        <p:spPr>
          <a:xfrm>
            <a:off x="3285605" y="2403977"/>
            <a:ext cx="5620789" cy="77949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60" name="Google Shape;60;p9"/>
          <p:cNvPicPr preferRelativeResize="0"/>
          <p:nvPr/>
        </p:nvPicPr>
        <p:blipFill rotWithShape="1">
          <a:blip r:embed="rId2">
            <a:alphaModFix/>
          </a:blip>
          <a:srcRect b="0" l="0" r="0" t="0"/>
          <a:stretch/>
        </p:blipFill>
        <p:spPr>
          <a:xfrm>
            <a:off x="515938" y="5953125"/>
            <a:ext cx="1428750" cy="536575"/>
          </a:xfrm>
          <a:prstGeom prst="rect">
            <a:avLst/>
          </a:prstGeom>
          <a:noFill/>
          <a:ln>
            <a:noFill/>
          </a:ln>
        </p:spPr>
      </p:pic>
      <p:pic>
        <p:nvPicPr>
          <p:cNvPr descr="Macquarie University logo" id="61" name="Google Shape;61;p9"/>
          <p:cNvPicPr preferRelativeResize="0"/>
          <p:nvPr/>
        </p:nvPicPr>
        <p:blipFill rotWithShape="1">
          <a:blip r:embed="rId3">
            <a:alphaModFix/>
          </a:blip>
          <a:srcRect b="0" l="0" r="0" t="0"/>
          <a:stretch/>
        </p:blipFill>
        <p:spPr>
          <a:xfrm>
            <a:off x="9568515" y="5756896"/>
            <a:ext cx="2268538" cy="899162"/>
          </a:xfrm>
          <a:prstGeom prst="rect">
            <a:avLst/>
          </a:prstGeom>
          <a:noFill/>
          <a:ln>
            <a:noFill/>
          </a:ln>
        </p:spPr>
      </p:pic>
      <p:sp>
        <p:nvSpPr>
          <p:cNvPr id="62" name="Google Shape;62;p9"/>
          <p:cNvSpPr/>
          <p:nvPr>
            <p:ph idx="2" type="pic"/>
          </p:nvPr>
        </p:nvSpPr>
        <p:spPr>
          <a:xfrm>
            <a:off x="3285605" y="771726"/>
            <a:ext cx="1440000" cy="1440000"/>
          </a:xfrm>
          <a:prstGeom prst="rect">
            <a:avLst/>
          </a:prstGeom>
          <a:noFill/>
          <a:ln>
            <a:noFill/>
          </a:ln>
        </p:spPr>
      </p:sp>
    </p:spTree>
  </p:cSld>
  <p:clrMapOvr>
    <a:masterClrMapping/>
  </p:clrMapOvr>
  <p:extLst>
    <p:ext uri="{DCECCB84-F9BA-43D5-87BE-67443E8EF086}">
      <p15:sldGuideLst>
        <p15:guide id="1" pos="2139">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_3" showMasterSp="0">
  <p:cSld name="Multiple columns_3">
    <p:bg>
      <p:bgPr>
        <a:solidFill>
          <a:schemeClr val="lt2"/>
        </a:solidFill>
      </p:bgPr>
    </p:bg>
    <p:spTree>
      <p:nvGrpSpPr>
        <p:cNvPr id="854" name="Shape 854"/>
        <p:cNvGrpSpPr/>
        <p:nvPr/>
      </p:nvGrpSpPr>
      <p:grpSpPr>
        <a:xfrm>
          <a:off x="0" y="0"/>
          <a:ext cx="0" cy="0"/>
          <a:chOff x="0" y="0"/>
          <a:chExt cx="0" cy="0"/>
        </a:xfrm>
      </p:grpSpPr>
      <p:pic>
        <p:nvPicPr>
          <p:cNvPr descr="Macquarie University logo" id="855" name="Google Shape;855;p81"/>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856" name="Google Shape;856;p81"/>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57" name="Google Shape;857;p81"/>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8" name="Google Shape;858;p8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9" name="Google Shape;859;p81"/>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0" name="Google Shape;860;p81"/>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861" name="Google Shape;861;p81"/>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862" name="Google Shape;862;p81"/>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3" name="Google Shape;863;p81"/>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4" name="Google Shape;864;p81"/>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5" name="Google Shape;865;p81"/>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6" name="Google Shape;866;p81"/>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7" name="Google Shape;867;p8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68" name="Google Shape;868;p81"/>
          <p:cNvSpPr/>
          <p:nvPr>
            <p:ph idx="7" type="pic"/>
          </p:nvPr>
        </p:nvSpPr>
        <p:spPr>
          <a:xfrm>
            <a:off x="623886" y="1628777"/>
            <a:ext cx="756000" cy="684000"/>
          </a:xfrm>
          <a:prstGeom prst="rect">
            <a:avLst/>
          </a:prstGeom>
          <a:noFill/>
          <a:ln>
            <a:noFill/>
          </a:ln>
        </p:spPr>
      </p:sp>
      <p:sp>
        <p:nvSpPr>
          <p:cNvPr id="869" name="Google Shape;869;p81"/>
          <p:cNvSpPr/>
          <p:nvPr>
            <p:ph idx="8" type="pic"/>
          </p:nvPr>
        </p:nvSpPr>
        <p:spPr>
          <a:xfrm>
            <a:off x="2892508" y="1628777"/>
            <a:ext cx="756000" cy="684000"/>
          </a:xfrm>
          <a:prstGeom prst="rect">
            <a:avLst/>
          </a:prstGeom>
          <a:noFill/>
          <a:ln>
            <a:noFill/>
          </a:ln>
        </p:spPr>
      </p:sp>
      <p:sp>
        <p:nvSpPr>
          <p:cNvPr id="870" name="Google Shape;870;p81"/>
          <p:cNvSpPr/>
          <p:nvPr>
            <p:ph idx="9" type="pic"/>
          </p:nvPr>
        </p:nvSpPr>
        <p:spPr>
          <a:xfrm>
            <a:off x="5161130" y="1628777"/>
            <a:ext cx="756000" cy="684000"/>
          </a:xfrm>
          <a:prstGeom prst="rect">
            <a:avLst/>
          </a:prstGeom>
          <a:noFill/>
          <a:ln>
            <a:noFill/>
          </a:ln>
        </p:spPr>
      </p:sp>
      <p:sp>
        <p:nvSpPr>
          <p:cNvPr id="871" name="Google Shape;871;p81"/>
          <p:cNvSpPr/>
          <p:nvPr>
            <p:ph idx="13" type="pic"/>
          </p:nvPr>
        </p:nvSpPr>
        <p:spPr>
          <a:xfrm>
            <a:off x="7429752" y="1628777"/>
            <a:ext cx="756000" cy="684000"/>
          </a:xfrm>
          <a:prstGeom prst="rect">
            <a:avLst/>
          </a:prstGeom>
          <a:noFill/>
          <a:ln>
            <a:noFill/>
          </a:ln>
        </p:spPr>
      </p:sp>
      <p:sp>
        <p:nvSpPr>
          <p:cNvPr id="872" name="Google Shape;872;p81"/>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_4" showMasterSp="0">
  <p:cSld name="Multiple columns_4">
    <p:bg>
      <p:bgPr>
        <a:solidFill>
          <a:schemeClr val="accent3"/>
        </a:solidFill>
      </p:bgPr>
    </p:bg>
    <p:spTree>
      <p:nvGrpSpPr>
        <p:cNvPr id="873" name="Shape 873"/>
        <p:cNvGrpSpPr/>
        <p:nvPr/>
      </p:nvGrpSpPr>
      <p:grpSpPr>
        <a:xfrm>
          <a:off x="0" y="0"/>
          <a:ext cx="0" cy="0"/>
          <a:chOff x="0" y="0"/>
          <a:chExt cx="0" cy="0"/>
        </a:xfrm>
      </p:grpSpPr>
      <p:pic>
        <p:nvPicPr>
          <p:cNvPr descr="Macquarie University logo" id="874" name="Google Shape;874;p82"/>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875" name="Google Shape;875;p82"/>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6" name="Google Shape;876;p82"/>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7" name="Google Shape;877;p8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8" name="Google Shape;878;p82"/>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9" name="Google Shape;879;p82"/>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880" name="Google Shape;880;p82"/>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881" name="Google Shape;881;p82"/>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2" name="Google Shape;882;p82"/>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3" name="Google Shape;883;p82"/>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4" name="Google Shape;884;p82"/>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5" name="Google Shape;885;p82"/>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6" name="Google Shape;886;p82"/>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887" name="Google Shape;887;p82"/>
          <p:cNvSpPr/>
          <p:nvPr>
            <p:ph idx="7" type="pic"/>
          </p:nvPr>
        </p:nvSpPr>
        <p:spPr>
          <a:xfrm>
            <a:off x="623886" y="1628777"/>
            <a:ext cx="756000" cy="684000"/>
          </a:xfrm>
          <a:prstGeom prst="rect">
            <a:avLst/>
          </a:prstGeom>
          <a:noFill/>
          <a:ln>
            <a:noFill/>
          </a:ln>
        </p:spPr>
      </p:sp>
      <p:sp>
        <p:nvSpPr>
          <p:cNvPr id="888" name="Google Shape;888;p82"/>
          <p:cNvSpPr/>
          <p:nvPr>
            <p:ph idx="8" type="pic"/>
          </p:nvPr>
        </p:nvSpPr>
        <p:spPr>
          <a:xfrm>
            <a:off x="2892508" y="1628777"/>
            <a:ext cx="756000" cy="684000"/>
          </a:xfrm>
          <a:prstGeom prst="rect">
            <a:avLst/>
          </a:prstGeom>
          <a:noFill/>
          <a:ln>
            <a:noFill/>
          </a:ln>
        </p:spPr>
      </p:sp>
      <p:sp>
        <p:nvSpPr>
          <p:cNvPr id="889" name="Google Shape;889;p82"/>
          <p:cNvSpPr/>
          <p:nvPr>
            <p:ph idx="9" type="pic"/>
          </p:nvPr>
        </p:nvSpPr>
        <p:spPr>
          <a:xfrm>
            <a:off x="5161130" y="1628777"/>
            <a:ext cx="756000" cy="684000"/>
          </a:xfrm>
          <a:prstGeom prst="rect">
            <a:avLst/>
          </a:prstGeom>
          <a:noFill/>
          <a:ln>
            <a:noFill/>
          </a:ln>
        </p:spPr>
      </p:sp>
      <p:sp>
        <p:nvSpPr>
          <p:cNvPr id="890" name="Google Shape;890;p82"/>
          <p:cNvSpPr/>
          <p:nvPr>
            <p:ph idx="13" type="pic"/>
          </p:nvPr>
        </p:nvSpPr>
        <p:spPr>
          <a:xfrm>
            <a:off x="7429752" y="1628777"/>
            <a:ext cx="756000" cy="684000"/>
          </a:xfrm>
          <a:prstGeom prst="rect">
            <a:avLst/>
          </a:prstGeom>
          <a:noFill/>
          <a:ln>
            <a:noFill/>
          </a:ln>
        </p:spPr>
      </p:sp>
      <p:sp>
        <p:nvSpPr>
          <p:cNvPr id="891" name="Google Shape;891;p82"/>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_5" showMasterSp="0">
  <p:cSld name="Multiple columns_5">
    <p:bg>
      <p:bgPr>
        <a:solidFill>
          <a:schemeClr val="accent5"/>
        </a:solidFill>
      </p:bgPr>
    </p:bg>
    <p:spTree>
      <p:nvGrpSpPr>
        <p:cNvPr id="892" name="Shape 892"/>
        <p:cNvGrpSpPr/>
        <p:nvPr/>
      </p:nvGrpSpPr>
      <p:grpSpPr>
        <a:xfrm>
          <a:off x="0" y="0"/>
          <a:ext cx="0" cy="0"/>
          <a:chOff x="0" y="0"/>
          <a:chExt cx="0" cy="0"/>
        </a:xfrm>
      </p:grpSpPr>
      <p:pic>
        <p:nvPicPr>
          <p:cNvPr descr="Macquarie University logo" id="893" name="Google Shape;893;p83"/>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894" name="Google Shape;894;p83"/>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5" name="Google Shape;895;p83"/>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6" name="Google Shape;896;p8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7" name="Google Shape;897;p83"/>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8" name="Google Shape;898;p8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899" name="Google Shape;899;p83"/>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00" name="Google Shape;900;p83"/>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1" name="Google Shape;901;p83"/>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2" name="Google Shape;902;p83"/>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3" name="Google Shape;903;p83"/>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4" name="Google Shape;904;p83"/>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5" name="Google Shape;905;p83"/>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906" name="Google Shape;906;p83"/>
          <p:cNvSpPr/>
          <p:nvPr>
            <p:ph idx="7" type="pic"/>
          </p:nvPr>
        </p:nvSpPr>
        <p:spPr>
          <a:xfrm>
            <a:off x="623886" y="1628777"/>
            <a:ext cx="756000" cy="684000"/>
          </a:xfrm>
          <a:prstGeom prst="rect">
            <a:avLst/>
          </a:prstGeom>
          <a:noFill/>
          <a:ln>
            <a:noFill/>
          </a:ln>
        </p:spPr>
      </p:sp>
      <p:sp>
        <p:nvSpPr>
          <p:cNvPr id="907" name="Google Shape;907;p83"/>
          <p:cNvSpPr/>
          <p:nvPr>
            <p:ph idx="8" type="pic"/>
          </p:nvPr>
        </p:nvSpPr>
        <p:spPr>
          <a:xfrm>
            <a:off x="2892508" y="1628777"/>
            <a:ext cx="756000" cy="684000"/>
          </a:xfrm>
          <a:prstGeom prst="rect">
            <a:avLst/>
          </a:prstGeom>
          <a:noFill/>
          <a:ln>
            <a:noFill/>
          </a:ln>
        </p:spPr>
      </p:sp>
      <p:sp>
        <p:nvSpPr>
          <p:cNvPr id="908" name="Google Shape;908;p83"/>
          <p:cNvSpPr/>
          <p:nvPr>
            <p:ph idx="9" type="pic"/>
          </p:nvPr>
        </p:nvSpPr>
        <p:spPr>
          <a:xfrm>
            <a:off x="5161130" y="1628777"/>
            <a:ext cx="756000" cy="684000"/>
          </a:xfrm>
          <a:prstGeom prst="rect">
            <a:avLst/>
          </a:prstGeom>
          <a:noFill/>
          <a:ln>
            <a:noFill/>
          </a:ln>
        </p:spPr>
      </p:sp>
      <p:sp>
        <p:nvSpPr>
          <p:cNvPr id="909" name="Google Shape;909;p83"/>
          <p:cNvSpPr/>
          <p:nvPr>
            <p:ph idx="13" type="pic"/>
          </p:nvPr>
        </p:nvSpPr>
        <p:spPr>
          <a:xfrm>
            <a:off x="7429752" y="1628777"/>
            <a:ext cx="756000" cy="684000"/>
          </a:xfrm>
          <a:prstGeom prst="rect">
            <a:avLst/>
          </a:prstGeom>
          <a:noFill/>
          <a:ln>
            <a:noFill/>
          </a:ln>
        </p:spPr>
      </p:sp>
      <p:sp>
        <p:nvSpPr>
          <p:cNvPr id="910" name="Google Shape;910;p83"/>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ple columns_6" showMasterSp="0">
  <p:cSld name="Multiple columns_6">
    <p:bg>
      <p:bgPr>
        <a:solidFill>
          <a:schemeClr val="accent2"/>
        </a:solidFill>
      </p:bgPr>
    </p:bg>
    <p:spTree>
      <p:nvGrpSpPr>
        <p:cNvPr id="911" name="Shape 911"/>
        <p:cNvGrpSpPr/>
        <p:nvPr/>
      </p:nvGrpSpPr>
      <p:grpSpPr>
        <a:xfrm>
          <a:off x="0" y="0"/>
          <a:ext cx="0" cy="0"/>
          <a:chOff x="0" y="0"/>
          <a:chExt cx="0" cy="0"/>
        </a:xfrm>
      </p:grpSpPr>
      <p:pic>
        <p:nvPicPr>
          <p:cNvPr descr="Macquarie University logo" id="912" name="Google Shape;912;p8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913" name="Google Shape;913;p84"/>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4" name="Google Shape;914;p84"/>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5" name="Google Shape;915;p8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6" name="Google Shape;916;p84"/>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7" name="Google Shape;917;p8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918" name="Google Shape;918;p84"/>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19" name="Google Shape;919;p84"/>
          <p:cNvSpPr txBox="1"/>
          <p:nvPr>
            <p:ph idx="2" type="body"/>
          </p:nvPr>
        </p:nvSpPr>
        <p:spPr>
          <a:xfrm>
            <a:off x="623888"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0" name="Google Shape;920;p84"/>
          <p:cNvSpPr txBox="1"/>
          <p:nvPr>
            <p:ph idx="3" type="body"/>
          </p:nvPr>
        </p:nvSpPr>
        <p:spPr>
          <a:xfrm>
            <a:off x="2892510"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1" name="Google Shape;921;p84"/>
          <p:cNvSpPr txBox="1"/>
          <p:nvPr>
            <p:ph idx="4" type="body"/>
          </p:nvPr>
        </p:nvSpPr>
        <p:spPr>
          <a:xfrm>
            <a:off x="5161132"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2" name="Google Shape;922;p84"/>
          <p:cNvSpPr txBox="1"/>
          <p:nvPr>
            <p:ph idx="5" type="body"/>
          </p:nvPr>
        </p:nvSpPr>
        <p:spPr>
          <a:xfrm>
            <a:off x="7429754"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3" name="Google Shape;923;p84"/>
          <p:cNvSpPr txBox="1"/>
          <p:nvPr>
            <p:ph idx="6" type="body"/>
          </p:nvPr>
        </p:nvSpPr>
        <p:spPr>
          <a:xfrm>
            <a:off x="9698376" y="2648343"/>
            <a:ext cx="1965325" cy="355244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4" name="Google Shape;924;p84"/>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925" name="Google Shape;925;p84"/>
          <p:cNvSpPr/>
          <p:nvPr>
            <p:ph idx="7" type="pic"/>
          </p:nvPr>
        </p:nvSpPr>
        <p:spPr>
          <a:xfrm>
            <a:off x="623886" y="1628777"/>
            <a:ext cx="756000" cy="684000"/>
          </a:xfrm>
          <a:prstGeom prst="rect">
            <a:avLst/>
          </a:prstGeom>
          <a:noFill/>
          <a:ln>
            <a:noFill/>
          </a:ln>
        </p:spPr>
      </p:sp>
      <p:sp>
        <p:nvSpPr>
          <p:cNvPr id="926" name="Google Shape;926;p84"/>
          <p:cNvSpPr/>
          <p:nvPr>
            <p:ph idx="8" type="pic"/>
          </p:nvPr>
        </p:nvSpPr>
        <p:spPr>
          <a:xfrm>
            <a:off x="2892508" y="1628777"/>
            <a:ext cx="756000" cy="684000"/>
          </a:xfrm>
          <a:prstGeom prst="rect">
            <a:avLst/>
          </a:prstGeom>
          <a:noFill/>
          <a:ln>
            <a:noFill/>
          </a:ln>
        </p:spPr>
      </p:sp>
      <p:sp>
        <p:nvSpPr>
          <p:cNvPr id="927" name="Google Shape;927;p84"/>
          <p:cNvSpPr/>
          <p:nvPr>
            <p:ph idx="9" type="pic"/>
          </p:nvPr>
        </p:nvSpPr>
        <p:spPr>
          <a:xfrm>
            <a:off x="5161130" y="1628777"/>
            <a:ext cx="756000" cy="684000"/>
          </a:xfrm>
          <a:prstGeom prst="rect">
            <a:avLst/>
          </a:prstGeom>
          <a:noFill/>
          <a:ln>
            <a:noFill/>
          </a:ln>
        </p:spPr>
      </p:sp>
      <p:sp>
        <p:nvSpPr>
          <p:cNvPr id="928" name="Google Shape;928;p84"/>
          <p:cNvSpPr/>
          <p:nvPr>
            <p:ph idx="13" type="pic"/>
          </p:nvPr>
        </p:nvSpPr>
        <p:spPr>
          <a:xfrm>
            <a:off x="7429752" y="1628777"/>
            <a:ext cx="756000" cy="684000"/>
          </a:xfrm>
          <a:prstGeom prst="rect">
            <a:avLst/>
          </a:prstGeom>
          <a:noFill/>
          <a:ln>
            <a:noFill/>
          </a:ln>
        </p:spPr>
      </p:sp>
      <p:sp>
        <p:nvSpPr>
          <p:cNvPr id="929" name="Google Shape;929;p84"/>
          <p:cNvSpPr/>
          <p:nvPr>
            <p:ph idx="14" type="pic"/>
          </p:nvPr>
        </p:nvSpPr>
        <p:spPr>
          <a:xfrm>
            <a:off x="9695710" y="1628777"/>
            <a:ext cx="756000" cy="684000"/>
          </a:xfrm>
          <a:prstGeom prst="rect">
            <a:avLst/>
          </a:prstGeom>
          <a:noFill/>
          <a:ln>
            <a:noFill/>
          </a:ln>
        </p:spPr>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 image text">
  <p:cSld name="Multi image text">
    <p:bg>
      <p:bgPr>
        <a:solidFill>
          <a:schemeClr val="lt1"/>
        </a:solidFill>
      </p:bgPr>
    </p:bg>
    <p:spTree>
      <p:nvGrpSpPr>
        <p:cNvPr id="930" name="Shape 930"/>
        <p:cNvGrpSpPr/>
        <p:nvPr/>
      </p:nvGrpSpPr>
      <p:grpSpPr>
        <a:xfrm>
          <a:off x="0" y="0"/>
          <a:ext cx="0" cy="0"/>
          <a:chOff x="0" y="0"/>
          <a:chExt cx="0" cy="0"/>
        </a:xfrm>
      </p:grpSpPr>
      <p:sp>
        <p:nvSpPr>
          <p:cNvPr id="931" name="Google Shape;931;p85"/>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2" name="Google Shape;932;p85"/>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3" name="Google Shape;933;p85"/>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4" name="Google Shape;934;p8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5" name="Google Shape;935;p8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6" name="Google Shape;936;p85"/>
          <p:cNvSpPr/>
          <p:nvPr>
            <p:ph idx="3" type="pic"/>
          </p:nvPr>
        </p:nvSpPr>
        <p:spPr>
          <a:xfrm>
            <a:off x="623886" y="1628775"/>
            <a:ext cx="3420000" cy="2700000"/>
          </a:xfrm>
          <a:prstGeom prst="rect">
            <a:avLst/>
          </a:prstGeom>
          <a:noFill/>
          <a:ln>
            <a:noFill/>
          </a:ln>
        </p:spPr>
      </p:sp>
      <p:sp>
        <p:nvSpPr>
          <p:cNvPr id="937" name="Google Shape;937;p85"/>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8" name="Google Shape;938;p85"/>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9" name="Google Shape;939;p85"/>
          <p:cNvSpPr/>
          <p:nvPr>
            <p:ph idx="6" type="pic"/>
          </p:nvPr>
        </p:nvSpPr>
        <p:spPr>
          <a:xfrm>
            <a:off x="4433794" y="1628775"/>
            <a:ext cx="3420000" cy="2700000"/>
          </a:xfrm>
          <a:prstGeom prst="rect">
            <a:avLst/>
          </a:prstGeom>
          <a:noFill/>
          <a:ln>
            <a:noFill/>
          </a:ln>
        </p:spPr>
      </p:sp>
      <p:sp>
        <p:nvSpPr>
          <p:cNvPr id="940" name="Google Shape;940;p85"/>
          <p:cNvSpPr/>
          <p:nvPr>
            <p:ph idx="7" type="pic"/>
          </p:nvPr>
        </p:nvSpPr>
        <p:spPr>
          <a:xfrm>
            <a:off x="8243701" y="1628775"/>
            <a:ext cx="3420000" cy="2700000"/>
          </a:xfrm>
          <a:prstGeom prst="rect">
            <a:avLst/>
          </a:prstGeom>
          <a:noFill/>
          <a:ln>
            <a:noFill/>
          </a:ln>
        </p:spPr>
      </p:sp>
      <p:sp>
        <p:nvSpPr>
          <p:cNvPr id="941" name="Google Shape;941;p85"/>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hree column with icons_2" showMasterSp="0">
  <p:cSld name="1_Three column with icons_2">
    <p:bg>
      <p:bgPr>
        <a:solidFill>
          <a:schemeClr val="dk2"/>
        </a:solidFill>
      </p:bgPr>
    </p:bg>
    <p:spTree>
      <p:nvGrpSpPr>
        <p:cNvPr id="942" name="Shape 942"/>
        <p:cNvGrpSpPr/>
        <p:nvPr/>
      </p:nvGrpSpPr>
      <p:grpSpPr>
        <a:xfrm>
          <a:off x="0" y="0"/>
          <a:ext cx="0" cy="0"/>
          <a:chOff x="0" y="0"/>
          <a:chExt cx="0" cy="0"/>
        </a:xfrm>
      </p:grpSpPr>
      <p:sp>
        <p:nvSpPr>
          <p:cNvPr id="943" name="Google Shape;943;p86"/>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4" name="Google Shape;944;p8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5" name="Google Shape;945;p8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6" name="Google Shape;946;p86"/>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947" name="Google Shape;947;p86"/>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948" name="Google Shape;948;p8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949" name="Google Shape;949;p86"/>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50" name="Google Shape;950;p86"/>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1" name="Google Shape;951;p86"/>
          <p:cNvSpPr/>
          <p:nvPr>
            <p:ph idx="3" type="pic"/>
          </p:nvPr>
        </p:nvSpPr>
        <p:spPr>
          <a:xfrm>
            <a:off x="623886" y="1628775"/>
            <a:ext cx="3420000" cy="2700000"/>
          </a:xfrm>
          <a:prstGeom prst="rect">
            <a:avLst/>
          </a:prstGeom>
          <a:noFill/>
          <a:ln>
            <a:noFill/>
          </a:ln>
        </p:spPr>
      </p:sp>
      <p:sp>
        <p:nvSpPr>
          <p:cNvPr id="952" name="Google Shape;952;p86"/>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3" name="Google Shape;953;p86"/>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4" name="Google Shape;954;p86"/>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955" name="Google Shape;955;p86"/>
          <p:cNvSpPr/>
          <p:nvPr>
            <p:ph idx="6" type="pic"/>
          </p:nvPr>
        </p:nvSpPr>
        <p:spPr>
          <a:xfrm>
            <a:off x="4433794" y="1628775"/>
            <a:ext cx="3420000" cy="2700000"/>
          </a:xfrm>
          <a:prstGeom prst="rect">
            <a:avLst/>
          </a:prstGeom>
          <a:noFill/>
          <a:ln>
            <a:noFill/>
          </a:ln>
        </p:spPr>
      </p:sp>
      <p:sp>
        <p:nvSpPr>
          <p:cNvPr id="956" name="Google Shape;956;p86"/>
          <p:cNvSpPr/>
          <p:nvPr>
            <p:ph idx="7" type="pic"/>
          </p:nvPr>
        </p:nvSpPr>
        <p:spPr>
          <a:xfrm>
            <a:off x="8243701" y="1628775"/>
            <a:ext cx="3420000" cy="2700000"/>
          </a:xfrm>
          <a:prstGeom prst="rect">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 image text_3" showMasterSp="0">
  <p:cSld name="Multi image text_3">
    <p:bg>
      <p:bgPr>
        <a:solidFill>
          <a:schemeClr val="lt2"/>
        </a:solidFill>
      </p:bgPr>
    </p:bg>
    <p:spTree>
      <p:nvGrpSpPr>
        <p:cNvPr id="957" name="Shape 957"/>
        <p:cNvGrpSpPr/>
        <p:nvPr/>
      </p:nvGrpSpPr>
      <p:grpSpPr>
        <a:xfrm>
          <a:off x="0" y="0"/>
          <a:ext cx="0" cy="0"/>
          <a:chOff x="0" y="0"/>
          <a:chExt cx="0" cy="0"/>
        </a:xfrm>
      </p:grpSpPr>
      <p:pic>
        <p:nvPicPr>
          <p:cNvPr descr="Macquarie University logo" id="958" name="Google Shape;958;p87"/>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959" name="Google Shape;959;p87"/>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0" name="Google Shape;960;p87"/>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1" name="Google Shape;961;p8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2" name="Google Shape;962;p87"/>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3" name="Google Shape;963;p87"/>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964" name="Google Shape;964;p87"/>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65" name="Google Shape;965;p87"/>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6" name="Google Shape;966;p87"/>
          <p:cNvSpPr/>
          <p:nvPr>
            <p:ph idx="3" type="pic"/>
          </p:nvPr>
        </p:nvSpPr>
        <p:spPr>
          <a:xfrm>
            <a:off x="623886" y="1628775"/>
            <a:ext cx="3420000" cy="2700000"/>
          </a:xfrm>
          <a:prstGeom prst="rect">
            <a:avLst/>
          </a:prstGeom>
          <a:noFill/>
          <a:ln>
            <a:noFill/>
          </a:ln>
        </p:spPr>
      </p:sp>
      <p:sp>
        <p:nvSpPr>
          <p:cNvPr id="967" name="Google Shape;967;p87"/>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8" name="Google Shape;968;p87"/>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9" name="Google Shape;969;p8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970" name="Google Shape;970;p87"/>
          <p:cNvSpPr/>
          <p:nvPr>
            <p:ph idx="6" type="pic"/>
          </p:nvPr>
        </p:nvSpPr>
        <p:spPr>
          <a:xfrm>
            <a:off x="4433794" y="1628775"/>
            <a:ext cx="3420000" cy="2700000"/>
          </a:xfrm>
          <a:prstGeom prst="rect">
            <a:avLst/>
          </a:prstGeom>
          <a:noFill/>
          <a:ln>
            <a:noFill/>
          </a:ln>
        </p:spPr>
      </p:sp>
      <p:sp>
        <p:nvSpPr>
          <p:cNvPr id="971" name="Google Shape;971;p87"/>
          <p:cNvSpPr/>
          <p:nvPr>
            <p:ph idx="7" type="pic"/>
          </p:nvPr>
        </p:nvSpPr>
        <p:spPr>
          <a:xfrm>
            <a:off x="8243701" y="1628775"/>
            <a:ext cx="3420000" cy="2700000"/>
          </a:xfrm>
          <a:prstGeom prst="rect">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 image text_4" showMasterSp="0">
  <p:cSld name="Multi image text_4">
    <p:bg>
      <p:bgPr>
        <a:solidFill>
          <a:schemeClr val="accent3"/>
        </a:solidFill>
      </p:bgPr>
    </p:bg>
    <p:spTree>
      <p:nvGrpSpPr>
        <p:cNvPr id="972" name="Shape 972"/>
        <p:cNvGrpSpPr/>
        <p:nvPr/>
      </p:nvGrpSpPr>
      <p:grpSpPr>
        <a:xfrm>
          <a:off x="0" y="0"/>
          <a:ext cx="0" cy="0"/>
          <a:chOff x="0" y="0"/>
          <a:chExt cx="0" cy="0"/>
        </a:xfrm>
      </p:grpSpPr>
      <p:pic>
        <p:nvPicPr>
          <p:cNvPr descr="Macquarie University logo" id="973" name="Google Shape;973;p88"/>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974" name="Google Shape;974;p88"/>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5" name="Google Shape;975;p88"/>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6" name="Google Shape;976;p8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7" name="Google Shape;977;p88"/>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8" name="Google Shape;978;p88"/>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979" name="Google Shape;979;p88"/>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80" name="Google Shape;980;p88"/>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1" name="Google Shape;981;p88"/>
          <p:cNvSpPr/>
          <p:nvPr>
            <p:ph idx="3" type="pic"/>
          </p:nvPr>
        </p:nvSpPr>
        <p:spPr>
          <a:xfrm>
            <a:off x="623886" y="1628775"/>
            <a:ext cx="3420000" cy="2700000"/>
          </a:xfrm>
          <a:prstGeom prst="rect">
            <a:avLst/>
          </a:prstGeom>
          <a:noFill/>
          <a:ln>
            <a:noFill/>
          </a:ln>
        </p:spPr>
      </p:sp>
      <p:sp>
        <p:nvSpPr>
          <p:cNvPr id="982" name="Google Shape;982;p88"/>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3" name="Google Shape;983;p88"/>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4" name="Google Shape;984;p8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985" name="Google Shape;985;p88"/>
          <p:cNvSpPr/>
          <p:nvPr>
            <p:ph idx="6" type="pic"/>
          </p:nvPr>
        </p:nvSpPr>
        <p:spPr>
          <a:xfrm>
            <a:off x="4433794" y="1628775"/>
            <a:ext cx="3420000" cy="2700000"/>
          </a:xfrm>
          <a:prstGeom prst="rect">
            <a:avLst/>
          </a:prstGeom>
          <a:noFill/>
          <a:ln>
            <a:noFill/>
          </a:ln>
        </p:spPr>
      </p:sp>
      <p:sp>
        <p:nvSpPr>
          <p:cNvPr id="986" name="Google Shape;986;p88"/>
          <p:cNvSpPr/>
          <p:nvPr>
            <p:ph idx="7" type="pic"/>
          </p:nvPr>
        </p:nvSpPr>
        <p:spPr>
          <a:xfrm>
            <a:off x="8243701" y="1628775"/>
            <a:ext cx="3420000" cy="2700000"/>
          </a:xfrm>
          <a:prstGeom prst="rect">
            <a:avLst/>
          </a:prstGeom>
          <a:noFill/>
          <a:ln>
            <a:noFill/>
          </a:ln>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 image text_5" showMasterSp="0">
  <p:cSld name="Multi image text_5">
    <p:bg>
      <p:bgPr>
        <a:solidFill>
          <a:schemeClr val="accent5"/>
        </a:solidFill>
      </p:bgPr>
    </p:bg>
    <p:spTree>
      <p:nvGrpSpPr>
        <p:cNvPr id="987" name="Shape 987"/>
        <p:cNvGrpSpPr/>
        <p:nvPr/>
      </p:nvGrpSpPr>
      <p:grpSpPr>
        <a:xfrm>
          <a:off x="0" y="0"/>
          <a:ext cx="0" cy="0"/>
          <a:chOff x="0" y="0"/>
          <a:chExt cx="0" cy="0"/>
        </a:xfrm>
      </p:grpSpPr>
      <p:pic>
        <p:nvPicPr>
          <p:cNvPr descr="Macquarie University logo" id="988" name="Google Shape;988;p89"/>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989" name="Google Shape;989;p89"/>
          <p:cNvSpPr txBox="1"/>
          <p:nvPr>
            <p:ph type="title"/>
          </p:nvPr>
        </p:nvSpPr>
        <p:spPr>
          <a:xfrm>
            <a:off x="623888" y="245155"/>
            <a:ext cx="8948757"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0" name="Google Shape;990;p89"/>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1" name="Google Shape;991;p8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2" name="Google Shape;992;p89"/>
          <p:cNvSpPr txBox="1"/>
          <p:nvPr>
            <p:ph idx="1" type="body"/>
          </p:nvPr>
        </p:nvSpPr>
        <p:spPr>
          <a:xfrm>
            <a:off x="623419" y="741399"/>
            <a:ext cx="8948757"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3" name="Google Shape;993;p8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994" name="Google Shape;994;p89"/>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995" name="Google Shape;995;p89"/>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6" name="Google Shape;996;p89"/>
          <p:cNvSpPr/>
          <p:nvPr>
            <p:ph idx="3" type="pic"/>
          </p:nvPr>
        </p:nvSpPr>
        <p:spPr>
          <a:xfrm>
            <a:off x="623886" y="1628775"/>
            <a:ext cx="3420000" cy="2700000"/>
          </a:xfrm>
          <a:prstGeom prst="rect">
            <a:avLst/>
          </a:prstGeom>
          <a:noFill/>
          <a:ln>
            <a:noFill/>
          </a:ln>
        </p:spPr>
      </p:sp>
      <p:sp>
        <p:nvSpPr>
          <p:cNvPr id="997" name="Google Shape;997;p89"/>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8" name="Google Shape;998;p89"/>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9" name="Google Shape;999;p8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000" name="Google Shape;1000;p89"/>
          <p:cNvSpPr/>
          <p:nvPr>
            <p:ph idx="6" type="pic"/>
          </p:nvPr>
        </p:nvSpPr>
        <p:spPr>
          <a:xfrm>
            <a:off x="4433794" y="1628775"/>
            <a:ext cx="3420000" cy="2700000"/>
          </a:xfrm>
          <a:prstGeom prst="rect">
            <a:avLst/>
          </a:prstGeom>
          <a:noFill/>
          <a:ln>
            <a:noFill/>
          </a:ln>
        </p:spPr>
      </p:sp>
      <p:sp>
        <p:nvSpPr>
          <p:cNvPr id="1001" name="Google Shape;1001;p89"/>
          <p:cNvSpPr/>
          <p:nvPr>
            <p:ph idx="7" type="pic"/>
          </p:nvPr>
        </p:nvSpPr>
        <p:spPr>
          <a:xfrm>
            <a:off x="8243701" y="1628775"/>
            <a:ext cx="3420000" cy="2700000"/>
          </a:xfrm>
          <a:prstGeom prst="rect">
            <a:avLst/>
          </a:prstGeom>
          <a:noFill/>
          <a:ln>
            <a:noFill/>
          </a:ln>
        </p:spPr>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ulti image text_6" showMasterSp="0">
  <p:cSld name="Multi image text_6">
    <p:bg>
      <p:bgPr>
        <a:solidFill>
          <a:schemeClr val="accent2"/>
        </a:solidFill>
      </p:bgPr>
    </p:bg>
    <p:spTree>
      <p:nvGrpSpPr>
        <p:cNvPr id="1002" name="Shape 1002"/>
        <p:cNvGrpSpPr/>
        <p:nvPr/>
      </p:nvGrpSpPr>
      <p:grpSpPr>
        <a:xfrm>
          <a:off x="0" y="0"/>
          <a:ext cx="0" cy="0"/>
          <a:chOff x="0" y="0"/>
          <a:chExt cx="0" cy="0"/>
        </a:xfrm>
      </p:grpSpPr>
      <p:pic>
        <p:nvPicPr>
          <p:cNvPr descr="Macquarie University logo" id="1003" name="Google Shape;1003;p9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1004" name="Google Shape;1004;p90"/>
          <p:cNvSpPr txBox="1"/>
          <p:nvPr>
            <p:ph type="title"/>
          </p:nvPr>
        </p:nvSpPr>
        <p:spPr>
          <a:xfrm>
            <a:off x="623886" y="245155"/>
            <a:ext cx="8948759"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5" name="Google Shape;1005;p90"/>
          <p:cNvSpPr txBox="1"/>
          <p:nvPr>
            <p:ph idx="10" type="dt"/>
          </p:nvPr>
        </p:nvSpPr>
        <p:spPr>
          <a:xfrm>
            <a:off x="528299"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6" name="Google Shape;1006;p9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7" name="Google Shape;1007;p90"/>
          <p:cNvSpPr txBox="1"/>
          <p:nvPr>
            <p:ph idx="1" type="body"/>
          </p:nvPr>
        </p:nvSpPr>
        <p:spPr>
          <a:xfrm>
            <a:off x="623417" y="741399"/>
            <a:ext cx="8948759"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8" name="Google Shape;1008;p9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009" name="Google Shape;1009;p90"/>
          <p:cNvCxnSpPr/>
          <p:nvPr/>
        </p:nvCxnSpPr>
        <p:spPr>
          <a:xfrm>
            <a:off x="642257" y="1306676"/>
            <a:ext cx="11021444" cy="0"/>
          </a:xfrm>
          <a:prstGeom prst="straightConnector1">
            <a:avLst/>
          </a:prstGeom>
          <a:noFill/>
          <a:ln cap="flat" cmpd="sng" w="9525">
            <a:solidFill>
              <a:schemeClr val="lt1"/>
            </a:solidFill>
            <a:prstDash val="solid"/>
            <a:miter lim="800000"/>
            <a:headEnd len="sm" w="sm" type="none"/>
            <a:tailEnd len="sm" w="sm" type="none"/>
          </a:ln>
        </p:spPr>
      </p:cxnSp>
      <p:sp>
        <p:nvSpPr>
          <p:cNvPr id="1010" name="Google Shape;1010;p90"/>
          <p:cNvSpPr txBox="1"/>
          <p:nvPr>
            <p:ph idx="2" type="body"/>
          </p:nvPr>
        </p:nvSpPr>
        <p:spPr>
          <a:xfrm>
            <a:off x="623886"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1" name="Google Shape;1011;p90"/>
          <p:cNvSpPr/>
          <p:nvPr>
            <p:ph idx="3" type="pic"/>
          </p:nvPr>
        </p:nvSpPr>
        <p:spPr>
          <a:xfrm>
            <a:off x="623886" y="1628775"/>
            <a:ext cx="3420000" cy="2700000"/>
          </a:xfrm>
          <a:prstGeom prst="rect">
            <a:avLst/>
          </a:prstGeom>
          <a:noFill/>
          <a:ln>
            <a:noFill/>
          </a:ln>
        </p:spPr>
      </p:sp>
      <p:sp>
        <p:nvSpPr>
          <p:cNvPr id="1012" name="Google Shape;1012;p90"/>
          <p:cNvSpPr txBox="1"/>
          <p:nvPr>
            <p:ph idx="4" type="body"/>
          </p:nvPr>
        </p:nvSpPr>
        <p:spPr>
          <a:xfrm>
            <a:off x="4433794"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3" name="Google Shape;1013;p90"/>
          <p:cNvSpPr txBox="1"/>
          <p:nvPr>
            <p:ph idx="5" type="body"/>
          </p:nvPr>
        </p:nvSpPr>
        <p:spPr>
          <a:xfrm>
            <a:off x="8243701" y="4592963"/>
            <a:ext cx="3420000" cy="1584000"/>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4" name="Google Shape;1014;p9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015" name="Google Shape;1015;p90"/>
          <p:cNvSpPr/>
          <p:nvPr>
            <p:ph idx="6" type="pic"/>
          </p:nvPr>
        </p:nvSpPr>
        <p:spPr>
          <a:xfrm>
            <a:off x="4433794" y="1628775"/>
            <a:ext cx="3420000" cy="2700000"/>
          </a:xfrm>
          <a:prstGeom prst="rect">
            <a:avLst/>
          </a:prstGeom>
          <a:noFill/>
          <a:ln>
            <a:noFill/>
          </a:ln>
        </p:spPr>
      </p:sp>
      <p:sp>
        <p:nvSpPr>
          <p:cNvPr id="1016" name="Google Shape;1016;p90"/>
          <p:cNvSpPr/>
          <p:nvPr>
            <p:ph idx="7" type="pic"/>
          </p:nvPr>
        </p:nvSpPr>
        <p:spPr>
          <a:xfrm>
            <a:off x="8243701" y="1628775"/>
            <a:ext cx="3420000" cy="27000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1" showMasterSp="0">
  <p:cSld name="Section header_1">
    <p:spTree>
      <p:nvGrpSpPr>
        <p:cNvPr id="63" name="Shape 63"/>
        <p:cNvGrpSpPr/>
        <p:nvPr/>
      </p:nvGrpSpPr>
      <p:grpSpPr>
        <a:xfrm>
          <a:off x="0" y="0"/>
          <a:ext cx="0" cy="0"/>
          <a:chOff x="0" y="0"/>
          <a:chExt cx="0" cy="0"/>
        </a:xfrm>
      </p:grpSpPr>
      <p:sp>
        <p:nvSpPr>
          <p:cNvPr id="64" name="Google Shape;64;p10"/>
          <p:cNvSpPr/>
          <p:nvPr>
            <p:ph idx="2" type="pic"/>
          </p:nvPr>
        </p:nvSpPr>
        <p:spPr>
          <a:xfrm>
            <a:off x="0" y="0"/>
            <a:ext cx="12192000" cy="6858000"/>
          </a:xfrm>
          <a:prstGeom prst="rect">
            <a:avLst/>
          </a:prstGeom>
          <a:noFill/>
          <a:ln>
            <a:noFill/>
          </a:ln>
        </p:spPr>
      </p:sp>
      <p:sp>
        <p:nvSpPr>
          <p:cNvPr id="65" name="Google Shape;65;p10"/>
          <p:cNvSpPr txBox="1"/>
          <p:nvPr>
            <p:ph type="ctrTitle"/>
          </p:nvPr>
        </p:nvSpPr>
        <p:spPr>
          <a:xfrm>
            <a:off x="3285605" y="2895044"/>
            <a:ext cx="5620789" cy="779490"/>
          </a:xfrm>
          <a:prstGeom prst="rect">
            <a:avLst/>
          </a:prstGeom>
          <a:noFill/>
          <a:ln>
            <a:noFill/>
          </a:ln>
        </p:spPr>
        <p:txBody>
          <a:bodyPr anchorCtr="0" anchor="t" bIns="45700" lIns="0" spcFirstLastPara="1" rIns="91425" wrap="square" tIns="45700">
            <a:noAutofit/>
          </a:bodyPr>
          <a:lstStyle>
            <a:lvl1pPr lvl="0" algn="ctr">
              <a:lnSpc>
                <a:spcPct val="90000"/>
              </a:lnSpc>
              <a:spcBef>
                <a:spcPts val="0"/>
              </a:spcBef>
              <a:spcAft>
                <a:spcPts val="0"/>
              </a:spcAft>
              <a:buClr>
                <a:schemeClr val="lt1"/>
              </a:buClr>
              <a:buSzPts val="4800"/>
              <a:buFont typeface="Work Sans"/>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0"/>
          <p:cNvSpPr txBox="1"/>
          <p:nvPr>
            <p:ph idx="1" type="body"/>
          </p:nvPr>
        </p:nvSpPr>
        <p:spPr>
          <a:xfrm>
            <a:off x="3286125" y="3644352"/>
            <a:ext cx="5619750" cy="622300"/>
          </a:xfrm>
          <a:prstGeom prst="rect">
            <a:avLst/>
          </a:prstGeom>
          <a:noFill/>
          <a:ln>
            <a:noFill/>
          </a:ln>
        </p:spPr>
        <p:txBody>
          <a:bodyPr anchorCtr="0" anchor="t" bIns="45700" lIns="0" spcFirstLastPara="1" rIns="91425" wrap="square" tIns="45700">
            <a:normAutofit/>
          </a:bodyPr>
          <a:lstStyle>
            <a:lvl1pPr indent="-228600" lvl="0" marL="457200" algn="ctr">
              <a:lnSpc>
                <a:spcPct val="100000"/>
              </a:lnSpc>
              <a:spcBef>
                <a:spcPts val="600"/>
              </a:spcBef>
              <a:spcAft>
                <a:spcPts val="0"/>
              </a:spcAft>
              <a:buClr>
                <a:schemeClr val="lt1"/>
              </a:buClr>
              <a:buSzPts val="2400"/>
              <a:buNone/>
              <a:defRPr sz="24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10"/>
          <p:cNvSpPr/>
          <p:nvPr/>
        </p:nvSpPr>
        <p:spPr>
          <a:xfrm rot="-2124828">
            <a:off x="-328111"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sp>
        <p:nvSpPr>
          <p:cNvPr id="68" name="Google Shape;68;p10"/>
          <p:cNvSpPr txBox="1"/>
          <p:nvPr>
            <p:ph idx="3" type="body"/>
          </p:nvPr>
        </p:nvSpPr>
        <p:spPr>
          <a:xfrm>
            <a:off x="623888" y="234685"/>
            <a:ext cx="1944233" cy="1108075"/>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2400"/>
              <a:buNone/>
              <a:defRPr b="1" sz="2400">
                <a:solidFill>
                  <a:schemeClr val="lt1"/>
                </a:solidFill>
                <a:latin typeface="Work Sans"/>
                <a:ea typeface="Work Sans"/>
                <a:cs typeface="Work Sans"/>
                <a:sym typeface="Work Sans"/>
              </a:defRPr>
            </a:lvl1pPr>
            <a:lvl2pPr indent="-228600" lvl="1" marL="914400" algn="l">
              <a:lnSpc>
                <a:spcPct val="90000"/>
              </a:lnSpc>
              <a:spcBef>
                <a:spcPts val="600"/>
              </a:spcBef>
              <a:spcAft>
                <a:spcPts val="0"/>
              </a:spcAft>
              <a:buClr>
                <a:schemeClr val="dk1"/>
              </a:buClr>
              <a:buSzPts val="1800"/>
              <a:buNone/>
              <a:defRPr/>
            </a:lvl2pPr>
            <a:lvl3pPr indent="-228600" lvl="2" marL="1371600" algn="l">
              <a:lnSpc>
                <a:spcPct val="90000"/>
              </a:lnSpc>
              <a:spcBef>
                <a:spcPts val="600"/>
              </a:spcBef>
              <a:spcAft>
                <a:spcPts val="0"/>
              </a:spcAft>
              <a:buClr>
                <a:schemeClr val="dk1"/>
              </a:buClr>
              <a:buSzPts val="1800"/>
              <a:buNone/>
              <a:defRPr/>
            </a:lvl3pPr>
            <a:lvl4pPr indent="-228600" lvl="3" marL="1828800" algn="l">
              <a:lnSpc>
                <a:spcPct val="90000"/>
              </a:lnSpc>
              <a:spcBef>
                <a:spcPts val="600"/>
              </a:spcBef>
              <a:spcAft>
                <a:spcPts val="0"/>
              </a:spcAft>
              <a:buClr>
                <a:schemeClr val="dk1"/>
              </a:buClr>
              <a:buSzPts val="1400"/>
              <a:buNone/>
              <a:defRPr/>
            </a:lvl4pPr>
            <a:lvl5pPr indent="-228600" lvl="4" marL="2286000" algn="l">
              <a:lnSpc>
                <a:spcPct val="90000"/>
              </a:lnSpc>
              <a:spcBef>
                <a:spcPts val="500"/>
              </a:spcBef>
              <a:spcAft>
                <a:spcPts val="0"/>
              </a:spcAft>
              <a:buClr>
                <a:schemeClr val="dk1"/>
              </a:buClr>
              <a:buSzPts val="14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descr="Macquarie University logo" id="69" name="Google Shape;69;p10"/>
          <p:cNvSpPr/>
          <p:nvPr>
            <p:ph idx="4" type="pic"/>
          </p:nvPr>
        </p:nvSpPr>
        <p:spPr>
          <a:xfrm>
            <a:off x="9568515" y="5756896"/>
            <a:ext cx="2268538" cy="899162"/>
          </a:xfrm>
          <a:prstGeom prst="rect">
            <a:avLst/>
          </a:prstGeom>
          <a:noFill/>
          <a:ln>
            <a:noFill/>
          </a:ln>
        </p:spPr>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
  <p:cSld name="Image and text layout">
    <p:bg>
      <p:bgPr>
        <a:solidFill>
          <a:schemeClr val="lt1"/>
        </a:solidFill>
      </p:bgPr>
    </p:bg>
    <p:spTree>
      <p:nvGrpSpPr>
        <p:cNvPr id="1017" name="Shape 1017"/>
        <p:cNvGrpSpPr/>
        <p:nvPr/>
      </p:nvGrpSpPr>
      <p:grpSpPr>
        <a:xfrm>
          <a:off x="0" y="0"/>
          <a:ext cx="0" cy="0"/>
          <a:chOff x="0" y="0"/>
          <a:chExt cx="0" cy="0"/>
        </a:xfrm>
      </p:grpSpPr>
      <p:sp>
        <p:nvSpPr>
          <p:cNvPr id="1018" name="Google Shape;1018;p91"/>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9" name="Google Shape;1019;p91"/>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0" name="Google Shape;1020;p91"/>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1" name="Google Shape;1021;p9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2" name="Google Shape;1022;p9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3" name="Google Shape;1023;p91"/>
          <p:cNvSpPr/>
          <p:nvPr>
            <p:ph idx="3" type="pic"/>
          </p:nvPr>
        </p:nvSpPr>
        <p:spPr>
          <a:xfrm>
            <a:off x="8243700" y="1628774"/>
            <a:ext cx="3948299" cy="5229225"/>
          </a:xfrm>
          <a:prstGeom prst="rect">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_2" showMasterSp="0">
  <p:cSld name="Image and text layout_2">
    <p:bg>
      <p:bgPr>
        <a:solidFill>
          <a:schemeClr val="dk2"/>
        </a:solidFill>
      </p:bgPr>
    </p:bg>
    <p:spTree>
      <p:nvGrpSpPr>
        <p:cNvPr id="1024" name="Shape 1024"/>
        <p:cNvGrpSpPr/>
        <p:nvPr/>
      </p:nvGrpSpPr>
      <p:grpSpPr>
        <a:xfrm>
          <a:off x="0" y="0"/>
          <a:ext cx="0" cy="0"/>
          <a:chOff x="0" y="0"/>
          <a:chExt cx="0" cy="0"/>
        </a:xfrm>
      </p:grpSpPr>
      <p:sp>
        <p:nvSpPr>
          <p:cNvPr id="1025" name="Google Shape;1025;p92"/>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6" name="Google Shape;1026;p92"/>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7" name="Google Shape;1027;p92"/>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8" name="Google Shape;1028;p92"/>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9" name="Google Shape;1029;p92"/>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0" name="Google Shape;1030;p92"/>
          <p:cNvSpPr/>
          <p:nvPr>
            <p:ph idx="3" type="pic"/>
          </p:nvPr>
        </p:nvSpPr>
        <p:spPr>
          <a:xfrm>
            <a:off x="8243700" y="1628774"/>
            <a:ext cx="3948299" cy="5229225"/>
          </a:xfrm>
          <a:prstGeom prst="rect">
            <a:avLst/>
          </a:prstGeom>
          <a:noFill/>
          <a:ln>
            <a:noFill/>
          </a:ln>
        </p:spPr>
      </p:sp>
      <p:pic>
        <p:nvPicPr>
          <p:cNvPr id="1031" name="Google Shape;1031;p92"/>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1032" name="Google Shape;1032;p92"/>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033" name="Google Shape;1033;p92"/>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_3" showMasterSp="0">
  <p:cSld name="Image and text layout_3">
    <p:bg>
      <p:bgPr>
        <a:solidFill>
          <a:schemeClr val="lt2"/>
        </a:solidFill>
      </p:bgPr>
    </p:bg>
    <p:spTree>
      <p:nvGrpSpPr>
        <p:cNvPr id="1034" name="Shape 1034"/>
        <p:cNvGrpSpPr/>
        <p:nvPr/>
      </p:nvGrpSpPr>
      <p:grpSpPr>
        <a:xfrm>
          <a:off x="0" y="0"/>
          <a:ext cx="0" cy="0"/>
          <a:chOff x="0" y="0"/>
          <a:chExt cx="0" cy="0"/>
        </a:xfrm>
      </p:grpSpPr>
      <p:sp>
        <p:nvSpPr>
          <p:cNvPr id="1035" name="Google Shape;1035;p93"/>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6" name="Google Shape;1036;p93"/>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7" name="Google Shape;1037;p93"/>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8" name="Google Shape;1038;p93"/>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9" name="Google Shape;1039;p93"/>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0" name="Google Shape;1040;p93"/>
          <p:cNvSpPr/>
          <p:nvPr>
            <p:ph idx="3" type="pic"/>
          </p:nvPr>
        </p:nvSpPr>
        <p:spPr>
          <a:xfrm>
            <a:off x="8243700" y="1628774"/>
            <a:ext cx="3948299" cy="5229225"/>
          </a:xfrm>
          <a:prstGeom prst="rect">
            <a:avLst/>
          </a:prstGeom>
          <a:noFill/>
          <a:ln>
            <a:noFill/>
          </a:ln>
        </p:spPr>
      </p:sp>
      <p:pic>
        <p:nvPicPr>
          <p:cNvPr id="1041" name="Google Shape;1041;p93"/>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1042" name="Google Shape;1042;p93"/>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043" name="Google Shape;1043;p93"/>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_4" showMasterSp="0">
  <p:cSld name="Image and text layout_4">
    <p:bg>
      <p:bgPr>
        <a:solidFill>
          <a:schemeClr val="accent3"/>
        </a:solidFill>
      </p:bgPr>
    </p:bg>
    <p:spTree>
      <p:nvGrpSpPr>
        <p:cNvPr id="1044" name="Shape 1044"/>
        <p:cNvGrpSpPr/>
        <p:nvPr/>
      </p:nvGrpSpPr>
      <p:grpSpPr>
        <a:xfrm>
          <a:off x="0" y="0"/>
          <a:ext cx="0" cy="0"/>
          <a:chOff x="0" y="0"/>
          <a:chExt cx="0" cy="0"/>
        </a:xfrm>
      </p:grpSpPr>
      <p:sp>
        <p:nvSpPr>
          <p:cNvPr id="1045" name="Google Shape;1045;p94"/>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6" name="Google Shape;1046;p94"/>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7" name="Google Shape;1047;p94"/>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8" name="Google Shape;1048;p94"/>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9" name="Google Shape;1049;p94"/>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0" name="Google Shape;1050;p94"/>
          <p:cNvSpPr/>
          <p:nvPr>
            <p:ph idx="3" type="pic"/>
          </p:nvPr>
        </p:nvSpPr>
        <p:spPr>
          <a:xfrm>
            <a:off x="8243700" y="1628774"/>
            <a:ext cx="3948299" cy="5229225"/>
          </a:xfrm>
          <a:prstGeom prst="rect">
            <a:avLst/>
          </a:prstGeom>
          <a:noFill/>
          <a:ln>
            <a:noFill/>
          </a:ln>
        </p:spPr>
      </p:sp>
      <p:sp>
        <p:nvSpPr>
          <p:cNvPr id="1051" name="Google Shape;1051;p94"/>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pic>
        <p:nvPicPr>
          <p:cNvPr id="1052" name="Google Shape;1052;p94"/>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cxnSp>
        <p:nvCxnSpPr>
          <p:cNvPr id="1053" name="Google Shape;1053;p94"/>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_5" showMasterSp="0">
  <p:cSld name="Image and text layout_5">
    <p:bg>
      <p:bgPr>
        <a:solidFill>
          <a:schemeClr val="accent5"/>
        </a:solidFill>
      </p:bgPr>
    </p:bg>
    <p:spTree>
      <p:nvGrpSpPr>
        <p:cNvPr id="1054" name="Shape 1054"/>
        <p:cNvGrpSpPr/>
        <p:nvPr/>
      </p:nvGrpSpPr>
      <p:grpSpPr>
        <a:xfrm>
          <a:off x="0" y="0"/>
          <a:ext cx="0" cy="0"/>
          <a:chOff x="0" y="0"/>
          <a:chExt cx="0" cy="0"/>
        </a:xfrm>
      </p:grpSpPr>
      <p:sp>
        <p:nvSpPr>
          <p:cNvPr id="1055" name="Google Shape;1055;p95"/>
          <p:cNvSpPr txBox="1"/>
          <p:nvPr>
            <p:ph type="title"/>
          </p:nvPr>
        </p:nvSpPr>
        <p:spPr>
          <a:xfrm>
            <a:off x="623886" y="245155"/>
            <a:ext cx="8921043"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6" name="Google Shape;1056;p95"/>
          <p:cNvSpPr txBox="1"/>
          <p:nvPr>
            <p:ph idx="1" type="body"/>
          </p:nvPr>
        </p:nvSpPr>
        <p:spPr>
          <a:xfrm>
            <a:off x="623417" y="741399"/>
            <a:ext cx="8921043"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7" name="Google Shape;1057;p95"/>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8" name="Google Shape;1058;p95"/>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9" name="Google Shape;1059;p95"/>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0" name="Google Shape;1060;p95"/>
          <p:cNvSpPr/>
          <p:nvPr>
            <p:ph idx="3" type="pic"/>
          </p:nvPr>
        </p:nvSpPr>
        <p:spPr>
          <a:xfrm>
            <a:off x="8243700" y="1628774"/>
            <a:ext cx="3948299" cy="5229225"/>
          </a:xfrm>
          <a:prstGeom prst="rect">
            <a:avLst/>
          </a:prstGeom>
          <a:noFill/>
          <a:ln>
            <a:noFill/>
          </a:ln>
        </p:spPr>
      </p:sp>
      <p:pic>
        <p:nvPicPr>
          <p:cNvPr id="1061" name="Google Shape;1061;p95"/>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
        <p:nvSpPr>
          <p:cNvPr id="1062" name="Google Shape;1062;p95"/>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063" name="Google Shape;1063;p95"/>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layout_6" showMasterSp="0">
  <p:cSld name="Image and text layout_6">
    <p:bg>
      <p:bgPr>
        <a:solidFill>
          <a:schemeClr val="accent2"/>
        </a:solidFill>
      </p:bgPr>
    </p:bg>
    <p:spTree>
      <p:nvGrpSpPr>
        <p:cNvPr id="1064" name="Shape 1064"/>
        <p:cNvGrpSpPr/>
        <p:nvPr/>
      </p:nvGrpSpPr>
      <p:grpSpPr>
        <a:xfrm>
          <a:off x="0" y="0"/>
          <a:ext cx="0" cy="0"/>
          <a:chOff x="0" y="0"/>
          <a:chExt cx="0" cy="0"/>
        </a:xfrm>
      </p:grpSpPr>
      <p:sp>
        <p:nvSpPr>
          <p:cNvPr id="1065" name="Google Shape;1065;p96"/>
          <p:cNvSpPr txBox="1"/>
          <p:nvPr>
            <p:ph type="title"/>
          </p:nvPr>
        </p:nvSpPr>
        <p:spPr>
          <a:xfrm>
            <a:off x="623888" y="245155"/>
            <a:ext cx="892104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6" name="Google Shape;1066;p96"/>
          <p:cNvSpPr txBox="1"/>
          <p:nvPr>
            <p:ph idx="1" type="body"/>
          </p:nvPr>
        </p:nvSpPr>
        <p:spPr>
          <a:xfrm>
            <a:off x="623419" y="741399"/>
            <a:ext cx="892104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7" name="Google Shape;1067;p96"/>
          <p:cNvSpPr txBox="1"/>
          <p:nvPr>
            <p:ph idx="2" type="body"/>
          </p:nvPr>
        </p:nvSpPr>
        <p:spPr>
          <a:xfrm>
            <a:off x="623886" y="1628776"/>
            <a:ext cx="7229908" cy="4548188"/>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8" name="Google Shape;1068;p96"/>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9" name="Google Shape;1069;p96"/>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0" name="Google Shape;1070;p96"/>
          <p:cNvSpPr/>
          <p:nvPr>
            <p:ph idx="3" type="pic"/>
          </p:nvPr>
        </p:nvSpPr>
        <p:spPr>
          <a:xfrm>
            <a:off x="8243700" y="1628774"/>
            <a:ext cx="3948299" cy="5229225"/>
          </a:xfrm>
          <a:prstGeom prst="rect">
            <a:avLst/>
          </a:prstGeom>
          <a:noFill/>
          <a:ln>
            <a:noFill/>
          </a:ln>
        </p:spPr>
      </p:sp>
      <p:sp>
        <p:nvSpPr>
          <p:cNvPr id="1071" name="Google Shape;1071;p96"/>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pic>
        <p:nvPicPr>
          <p:cNvPr id="1072" name="Google Shape;1072;p96"/>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cxnSp>
        <p:nvCxnSpPr>
          <p:cNvPr id="1073" name="Google Shape;1073;p96"/>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
  <p:cSld name="Infographics">
    <p:bg>
      <p:bgPr>
        <a:solidFill>
          <a:schemeClr val="lt1"/>
        </a:solidFill>
      </p:bgPr>
    </p:bg>
    <p:spTree>
      <p:nvGrpSpPr>
        <p:cNvPr id="1074" name="Shape 1074"/>
        <p:cNvGrpSpPr/>
        <p:nvPr/>
      </p:nvGrpSpPr>
      <p:grpSpPr>
        <a:xfrm>
          <a:off x="0" y="0"/>
          <a:ext cx="0" cy="0"/>
          <a:chOff x="0" y="0"/>
          <a:chExt cx="0" cy="0"/>
        </a:xfrm>
      </p:grpSpPr>
      <p:sp>
        <p:nvSpPr>
          <p:cNvPr id="1075" name="Google Shape;1075;p97"/>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6" name="Google Shape;1076;p97"/>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7" name="Google Shape;1077;p97"/>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8" name="Google Shape;1078;p97"/>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9" name="Google Shape;1079;p97"/>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0" name="Google Shape;1080;p97"/>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1">
  <p:cSld name="Infographics_1">
    <p:bg>
      <p:bgPr>
        <a:solidFill>
          <a:schemeClr val="accent1"/>
        </a:solidFill>
      </p:bgPr>
    </p:bg>
    <p:spTree>
      <p:nvGrpSpPr>
        <p:cNvPr id="1081" name="Shape 1081"/>
        <p:cNvGrpSpPr/>
        <p:nvPr/>
      </p:nvGrpSpPr>
      <p:grpSpPr>
        <a:xfrm>
          <a:off x="0" y="0"/>
          <a:ext cx="0" cy="0"/>
          <a:chOff x="0" y="0"/>
          <a:chExt cx="0" cy="0"/>
        </a:xfrm>
      </p:grpSpPr>
      <p:sp>
        <p:nvSpPr>
          <p:cNvPr id="1082" name="Google Shape;1082;p98"/>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dk1"/>
              </a:buClr>
              <a:buSzPts val="3200"/>
              <a:buFont typeface="Work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3" name="Google Shape;1083;p98"/>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2"/>
              </a:buClr>
              <a:buSzPts val="2000"/>
              <a:buNone/>
              <a:defRPr sz="2000" cap="none">
                <a:solidFill>
                  <a:schemeClr val="lt2"/>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4" name="Google Shape;1084;p98"/>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dk1"/>
              </a:buClr>
              <a:buSzPts val="1800"/>
              <a:buNone/>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5" name="Google Shape;1085;p98"/>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6" name="Google Shape;1086;p98"/>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7" name="Google Shape;1087;p98"/>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AU"/>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3" showMasterSp="0">
  <p:cSld name="Infographics_3">
    <p:bg>
      <p:bgPr>
        <a:solidFill>
          <a:schemeClr val="lt2"/>
        </a:solidFill>
      </p:bgPr>
    </p:bg>
    <p:spTree>
      <p:nvGrpSpPr>
        <p:cNvPr id="1088" name="Shape 1088"/>
        <p:cNvGrpSpPr/>
        <p:nvPr/>
      </p:nvGrpSpPr>
      <p:grpSpPr>
        <a:xfrm>
          <a:off x="0" y="0"/>
          <a:ext cx="0" cy="0"/>
          <a:chOff x="0" y="0"/>
          <a:chExt cx="0" cy="0"/>
        </a:xfrm>
      </p:grpSpPr>
      <p:sp>
        <p:nvSpPr>
          <p:cNvPr id="1089" name="Google Shape;1089;p99"/>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0" name="Google Shape;1090;p99"/>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1" name="Google Shape;1091;p99"/>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2" name="Google Shape;1092;p99"/>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3" name="Google Shape;1093;p99"/>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4" name="Google Shape;1094;p99"/>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pic>
        <p:nvPicPr>
          <p:cNvPr id="1095" name="Google Shape;1095;p99"/>
          <p:cNvPicPr preferRelativeResize="0"/>
          <p:nvPr/>
        </p:nvPicPr>
        <p:blipFill rotWithShape="1">
          <a:blip r:embed="rId2">
            <a:alphaModFix/>
          </a:blip>
          <a:srcRect b="0" l="0" r="0" t="0"/>
          <a:stretch/>
        </p:blipFill>
        <p:spPr>
          <a:xfrm>
            <a:off x="9572645" y="185834"/>
            <a:ext cx="2267717" cy="899162"/>
          </a:xfrm>
          <a:prstGeom prst="rect">
            <a:avLst/>
          </a:prstGeom>
          <a:noFill/>
          <a:ln>
            <a:noFill/>
          </a:ln>
        </p:spPr>
      </p:pic>
      <p:sp>
        <p:nvSpPr>
          <p:cNvPr id="1096" name="Google Shape;1096;p99"/>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097" name="Google Shape;1097;p99"/>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s_4" showMasterSp="0">
  <p:cSld name="Infographics_4">
    <p:bg>
      <p:bgPr>
        <a:solidFill>
          <a:schemeClr val="accent3"/>
        </a:solidFill>
      </p:bgPr>
    </p:bg>
    <p:spTree>
      <p:nvGrpSpPr>
        <p:cNvPr id="1098" name="Shape 1098"/>
        <p:cNvGrpSpPr/>
        <p:nvPr/>
      </p:nvGrpSpPr>
      <p:grpSpPr>
        <a:xfrm>
          <a:off x="0" y="0"/>
          <a:ext cx="0" cy="0"/>
          <a:chOff x="0" y="0"/>
          <a:chExt cx="0" cy="0"/>
        </a:xfrm>
      </p:grpSpPr>
      <p:sp>
        <p:nvSpPr>
          <p:cNvPr id="1099" name="Google Shape;1099;p100"/>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3200"/>
              <a:buFont typeface="Work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0" name="Google Shape;1100;p100"/>
          <p:cNvSpPr txBox="1"/>
          <p:nvPr>
            <p:ph idx="1" type="body"/>
          </p:nvPr>
        </p:nvSpPr>
        <p:spPr>
          <a:xfrm>
            <a:off x="623418" y="741399"/>
            <a:ext cx="8956211" cy="314516"/>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600"/>
              </a:spcBef>
              <a:spcAft>
                <a:spcPts val="0"/>
              </a:spcAft>
              <a:buClr>
                <a:schemeClr val="lt1"/>
              </a:buClr>
              <a:buSzPts val="2000"/>
              <a:buNone/>
              <a:defRPr sz="2000" cap="none">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1" name="Google Shape;1101;p100"/>
          <p:cNvSpPr txBox="1"/>
          <p:nvPr>
            <p:ph idx="2"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600"/>
              </a:spcBef>
              <a:spcAft>
                <a:spcPts val="0"/>
              </a:spcAft>
              <a:buClr>
                <a:schemeClr val="lt1"/>
              </a:buClr>
              <a:buSzPts val="1800"/>
              <a:buNone/>
              <a:defRPr>
                <a:solidFill>
                  <a:schemeClr val="lt1"/>
                </a:solidFill>
              </a:defRPr>
            </a:lvl1pPr>
            <a:lvl2pPr indent="-342900" lvl="1" marL="914400" algn="l">
              <a:lnSpc>
                <a:spcPct val="90000"/>
              </a:lnSpc>
              <a:spcBef>
                <a:spcPts val="600"/>
              </a:spcBef>
              <a:spcAft>
                <a:spcPts val="0"/>
              </a:spcAft>
              <a:buClr>
                <a:schemeClr val="dk1"/>
              </a:buClr>
              <a:buSzPts val="1800"/>
              <a:buChar char="•"/>
              <a:defRPr/>
            </a:lvl2pPr>
            <a:lvl3pPr indent="-342900" lvl="2" marL="1371600" algn="l">
              <a:lnSpc>
                <a:spcPct val="90000"/>
              </a:lnSpc>
              <a:spcBef>
                <a:spcPts val="600"/>
              </a:spcBef>
              <a:spcAft>
                <a:spcPts val="0"/>
              </a:spcAft>
              <a:buClr>
                <a:schemeClr val="dk1"/>
              </a:buClr>
              <a:buSzPts val="1800"/>
              <a:buChar char="-"/>
              <a:defRPr/>
            </a:lvl3pPr>
            <a:lvl4pPr indent="-342900" lvl="3" marL="1828800" algn="l">
              <a:lnSpc>
                <a:spcPct val="90000"/>
              </a:lnSpc>
              <a:spcBef>
                <a:spcPts val="6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2" name="Google Shape;1102;p100"/>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3" name="Google Shape;1103;p100"/>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4" name="Google Shape;1104;p100"/>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algn="r">
              <a:spcBef>
                <a:spcPts val="0"/>
              </a:spcBef>
              <a:buNone/>
              <a:defRPr sz="1200">
                <a:solidFill>
                  <a:schemeClr val="lt1"/>
                </a:solidFill>
                <a:latin typeface="Work Sans"/>
                <a:ea typeface="Work Sans"/>
                <a:cs typeface="Work Sans"/>
                <a:sym typeface="Work Sans"/>
              </a:defRPr>
            </a:lvl1pPr>
            <a:lvl2pPr indent="0" lvl="1" marL="0" algn="r">
              <a:spcBef>
                <a:spcPts val="0"/>
              </a:spcBef>
              <a:buNone/>
              <a:defRPr sz="1200">
                <a:solidFill>
                  <a:schemeClr val="lt1"/>
                </a:solidFill>
                <a:latin typeface="Work Sans"/>
                <a:ea typeface="Work Sans"/>
                <a:cs typeface="Work Sans"/>
                <a:sym typeface="Work Sans"/>
              </a:defRPr>
            </a:lvl2pPr>
            <a:lvl3pPr indent="0" lvl="2" marL="0" algn="r">
              <a:spcBef>
                <a:spcPts val="0"/>
              </a:spcBef>
              <a:buNone/>
              <a:defRPr sz="1200">
                <a:solidFill>
                  <a:schemeClr val="lt1"/>
                </a:solidFill>
                <a:latin typeface="Work Sans"/>
                <a:ea typeface="Work Sans"/>
                <a:cs typeface="Work Sans"/>
                <a:sym typeface="Work Sans"/>
              </a:defRPr>
            </a:lvl3pPr>
            <a:lvl4pPr indent="0" lvl="3" marL="0" algn="r">
              <a:spcBef>
                <a:spcPts val="0"/>
              </a:spcBef>
              <a:buNone/>
              <a:defRPr sz="1200">
                <a:solidFill>
                  <a:schemeClr val="lt1"/>
                </a:solidFill>
                <a:latin typeface="Work Sans"/>
                <a:ea typeface="Work Sans"/>
                <a:cs typeface="Work Sans"/>
                <a:sym typeface="Work Sans"/>
              </a:defRPr>
            </a:lvl4pPr>
            <a:lvl5pPr indent="0" lvl="4" marL="0" algn="r">
              <a:spcBef>
                <a:spcPts val="0"/>
              </a:spcBef>
              <a:buNone/>
              <a:defRPr sz="1200">
                <a:solidFill>
                  <a:schemeClr val="lt1"/>
                </a:solidFill>
                <a:latin typeface="Work Sans"/>
                <a:ea typeface="Work Sans"/>
                <a:cs typeface="Work Sans"/>
                <a:sym typeface="Work Sans"/>
              </a:defRPr>
            </a:lvl5pPr>
            <a:lvl6pPr indent="0" lvl="5" marL="0" algn="r">
              <a:spcBef>
                <a:spcPts val="0"/>
              </a:spcBef>
              <a:buNone/>
              <a:defRPr sz="1200">
                <a:solidFill>
                  <a:schemeClr val="lt1"/>
                </a:solidFill>
                <a:latin typeface="Work Sans"/>
                <a:ea typeface="Work Sans"/>
                <a:cs typeface="Work Sans"/>
                <a:sym typeface="Work Sans"/>
              </a:defRPr>
            </a:lvl6pPr>
            <a:lvl7pPr indent="0" lvl="6" marL="0" algn="r">
              <a:spcBef>
                <a:spcPts val="0"/>
              </a:spcBef>
              <a:buNone/>
              <a:defRPr sz="1200">
                <a:solidFill>
                  <a:schemeClr val="lt1"/>
                </a:solidFill>
                <a:latin typeface="Work Sans"/>
                <a:ea typeface="Work Sans"/>
                <a:cs typeface="Work Sans"/>
                <a:sym typeface="Work Sans"/>
              </a:defRPr>
            </a:lvl7pPr>
            <a:lvl8pPr indent="0" lvl="7" marL="0" algn="r">
              <a:spcBef>
                <a:spcPts val="0"/>
              </a:spcBef>
              <a:buNone/>
              <a:defRPr sz="1200">
                <a:solidFill>
                  <a:schemeClr val="lt1"/>
                </a:solidFill>
                <a:latin typeface="Work Sans"/>
                <a:ea typeface="Work Sans"/>
                <a:cs typeface="Work Sans"/>
                <a:sym typeface="Work Sans"/>
              </a:defRPr>
            </a:lvl8pPr>
            <a:lvl9pPr indent="0" lvl="8" marL="0" algn="r">
              <a:spcBef>
                <a:spcPts val="0"/>
              </a:spcBef>
              <a:buNone/>
              <a:defRPr sz="1200">
                <a:solidFill>
                  <a:schemeClr val="lt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sp>
        <p:nvSpPr>
          <p:cNvPr id="1105" name="Google Shape;1105;p100"/>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Work Sans"/>
              <a:ea typeface="Work Sans"/>
              <a:cs typeface="Work Sans"/>
              <a:sym typeface="Work Sans"/>
            </a:endParaRPr>
          </a:p>
        </p:txBody>
      </p:sp>
      <p:cxnSp>
        <p:nvCxnSpPr>
          <p:cNvPr id="1106" name="Google Shape;1106;p100"/>
          <p:cNvCxnSpPr/>
          <p:nvPr/>
        </p:nvCxnSpPr>
        <p:spPr>
          <a:xfrm>
            <a:off x="623888" y="1299411"/>
            <a:ext cx="11039812" cy="0"/>
          </a:xfrm>
          <a:prstGeom prst="straightConnector1">
            <a:avLst/>
          </a:prstGeom>
          <a:noFill/>
          <a:ln cap="flat" cmpd="sng" w="9525">
            <a:solidFill>
              <a:schemeClr val="lt1"/>
            </a:solidFill>
            <a:prstDash val="solid"/>
            <a:miter lim="800000"/>
            <a:headEnd len="sm" w="sm" type="none"/>
            <a:tailEnd len="sm" w="sm" type="none"/>
          </a:ln>
        </p:spPr>
      </p:cxnSp>
      <p:pic>
        <p:nvPicPr>
          <p:cNvPr id="1107" name="Google Shape;1107;p100"/>
          <p:cNvPicPr preferRelativeResize="0"/>
          <p:nvPr/>
        </p:nvPicPr>
        <p:blipFill rotWithShape="1">
          <a:blip r:embed="rId2">
            <a:alphaModFix/>
          </a:blip>
          <a:srcRect b="0" l="0" r="0" t="0"/>
          <a:stretch/>
        </p:blipFill>
        <p:spPr>
          <a:xfrm>
            <a:off x="9572645" y="187358"/>
            <a:ext cx="2267717" cy="89611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39.xml"/><Relationship Id="rId42" Type="http://schemas.openxmlformats.org/officeDocument/2006/relationships/slideLayout" Target="../slideLayouts/slideLayout41.xml"/><Relationship Id="rId41" Type="http://schemas.openxmlformats.org/officeDocument/2006/relationships/slideLayout" Target="../slideLayouts/slideLayout40.xml"/><Relationship Id="rId44" Type="http://schemas.openxmlformats.org/officeDocument/2006/relationships/slideLayout" Target="../slideLayouts/slideLayout43.xml"/><Relationship Id="rId43" Type="http://schemas.openxmlformats.org/officeDocument/2006/relationships/slideLayout" Target="../slideLayouts/slideLayout42.xml"/><Relationship Id="rId46" Type="http://schemas.openxmlformats.org/officeDocument/2006/relationships/slideLayout" Target="../slideLayouts/slideLayout45.xml"/><Relationship Id="rId45" Type="http://schemas.openxmlformats.org/officeDocument/2006/relationships/slideLayout" Target="../slideLayouts/slideLayout44.xml"/><Relationship Id="rId107" Type="http://schemas.openxmlformats.org/officeDocument/2006/relationships/slideLayout" Target="../slideLayouts/slideLayout106.xml"/><Relationship Id="rId106" Type="http://schemas.openxmlformats.org/officeDocument/2006/relationships/slideLayout" Target="../slideLayouts/slideLayout105.xml"/><Relationship Id="rId105" Type="http://schemas.openxmlformats.org/officeDocument/2006/relationships/slideLayout" Target="../slideLayouts/slideLayout104.xml"/><Relationship Id="rId104" Type="http://schemas.openxmlformats.org/officeDocument/2006/relationships/slideLayout" Target="../slideLayouts/slideLayout103.xml"/><Relationship Id="rId109" Type="http://schemas.openxmlformats.org/officeDocument/2006/relationships/slideLayout" Target="../slideLayouts/slideLayout108.xml"/><Relationship Id="rId108" Type="http://schemas.openxmlformats.org/officeDocument/2006/relationships/slideLayout" Target="../slideLayouts/slideLayout107.xml"/><Relationship Id="rId48" Type="http://schemas.openxmlformats.org/officeDocument/2006/relationships/slideLayout" Target="../slideLayouts/slideLayout47.xml"/><Relationship Id="rId47" Type="http://schemas.openxmlformats.org/officeDocument/2006/relationships/slideLayout" Target="../slideLayouts/slideLayout46.xml"/><Relationship Id="rId49" Type="http://schemas.openxmlformats.org/officeDocument/2006/relationships/slideLayout" Target="../slideLayouts/slideLayout48.xml"/><Relationship Id="rId103" Type="http://schemas.openxmlformats.org/officeDocument/2006/relationships/slideLayout" Target="../slideLayouts/slideLayout102.xml"/><Relationship Id="rId102" Type="http://schemas.openxmlformats.org/officeDocument/2006/relationships/slideLayout" Target="../slideLayouts/slideLayout101.xml"/><Relationship Id="rId101" Type="http://schemas.openxmlformats.org/officeDocument/2006/relationships/slideLayout" Target="../slideLayouts/slideLayout100.xml"/><Relationship Id="rId100" Type="http://schemas.openxmlformats.org/officeDocument/2006/relationships/slideLayout" Target="../slideLayouts/slideLayout99.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33" Type="http://schemas.openxmlformats.org/officeDocument/2006/relationships/slideLayout" Target="../slideLayouts/slideLayout32.xml"/><Relationship Id="rId32" Type="http://schemas.openxmlformats.org/officeDocument/2006/relationships/slideLayout" Target="../slideLayouts/slideLayout31.xml"/><Relationship Id="rId35" Type="http://schemas.openxmlformats.org/officeDocument/2006/relationships/slideLayout" Target="../slideLayouts/slideLayout34.xml"/><Relationship Id="rId34" Type="http://schemas.openxmlformats.org/officeDocument/2006/relationships/slideLayout" Target="../slideLayouts/slideLayout33.xml"/><Relationship Id="rId37" Type="http://schemas.openxmlformats.org/officeDocument/2006/relationships/slideLayout" Target="../slideLayouts/slideLayout36.xml"/><Relationship Id="rId36" Type="http://schemas.openxmlformats.org/officeDocument/2006/relationships/slideLayout" Target="../slideLayouts/slideLayout35.xml"/><Relationship Id="rId39" Type="http://schemas.openxmlformats.org/officeDocument/2006/relationships/slideLayout" Target="../slideLayouts/slideLayout38.xml"/><Relationship Id="rId38" Type="http://schemas.openxmlformats.org/officeDocument/2006/relationships/slideLayout" Target="../slideLayouts/slideLayout37.xml"/><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29" Type="http://schemas.openxmlformats.org/officeDocument/2006/relationships/slideLayout" Target="../slideLayouts/slideLayout28.xml"/><Relationship Id="rId95" Type="http://schemas.openxmlformats.org/officeDocument/2006/relationships/slideLayout" Target="../slideLayouts/slideLayout94.xml"/><Relationship Id="rId94" Type="http://schemas.openxmlformats.org/officeDocument/2006/relationships/slideLayout" Target="../slideLayouts/slideLayout93.xml"/><Relationship Id="rId97" Type="http://schemas.openxmlformats.org/officeDocument/2006/relationships/slideLayout" Target="../slideLayouts/slideLayout96.xml"/><Relationship Id="rId96" Type="http://schemas.openxmlformats.org/officeDocument/2006/relationships/slideLayout" Target="../slideLayouts/slideLayout95.xml"/><Relationship Id="rId11" Type="http://schemas.openxmlformats.org/officeDocument/2006/relationships/slideLayout" Target="../slideLayouts/slideLayout10.xml"/><Relationship Id="rId99" Type="http://schemas.openxmlformats.org/officeDocument/2006/relationships/slideLayout" Target="../slideLayouts/slideLayout98.xml"/><Relationship Id="rId10" Type="http://schemas.openxmlformats.org/officeDocument/2006/relationships/slideLayout" Target="../slideLayouts/slideLayout9.xml"/><Relationship Id="rId98" Type="http://schemas.openxmlformats.org/officeDocument/2006/relationships/slideLayout" Target="../slideLayouts/slideLayout97.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91" Type="http://schemas.openxmlformats.org/officeDocument/2006/relationships/slideLayout" Target="../slideLayouts/slideLayout90.xml"/><Relationship Id="rId90" Type="http://schemas.openxmlformats.org/officeDocument/2006/relationships/slideLayout" Target="../slideLayouts/slideLayout89.xml"/><Relationship Id="rId93" Type="http://schemas.openxmlformats.org/officeDocument/2006/relationships/slideLayout" Target="../slideLayouts/slideLayout92.xml"/><Relationship Id="rId92" Type="http://schemas.openxmlformats.org/officeDocument/2006/relationships/slideLayout" Target="../slideLayouts/slideLayout91.xml"/><Relationship Id="rId15" Type="http://schemas.openxmlformats.org/officeDocument/2006/relationships/slideLayout" Target="../slideLayouts/slideLayout14.xml"/><Relationship Id="rId110" Type="http://schemas.openxmlformats.org/officeDocument/2006/relationships/theme" Target="../theme/theme2.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 Id="rId84" Type="http://schemas.openxmlformats.org/officeDocument/2006/relationships/slideLayout" Target="../slideLayouts/slideLayout83.xml"/><Relationship Id="rId83" Type="http://schemas.openxmlformats.org/officeDocument/2006/relationships/slideLayout" Target="../slideLayouts/slideLayout82.xml"/><Relationship Id="rId86" Type="http://schemas.openxmlformats.org/officeDocument/2006/relationships/slideLayout" Target="../slideLayouts/slideLayout85.xml"/><Relationship Id="rId85" Type="http://schemas.openxmlformats.org/officeDocument/2006/relationships/slideLayout" Target="../slideLayouts/slideLayout84.xml"/><Relationship Id="rId88" Type="http://schemas.openxmlformats.org/officeDocument/2006/relationships/slideLayout" Target="../slideLayouts/slideLayout87.xml"/><Relationship Id="rId87" Type="http://schemas.openxmlformats.org/officeDocument/2006/relationships/slideLayout" Target="../slideLayouts/slideLayout86.xml"/><Relationship Id="rId89" Type="http://schemas.openxmlformats.org/officeDocument/2006/relationships/slideLayout" Target="../slideLayouts/slideLayout88.xml"/><Relationship Id="rId80" Type="http://schemas.openxmlformats.org/officeDocument/2006/relationships/slideLayout" Target="../slideLayouts/slideLayout79.xml"/><Relationship Id="rId82" Type="http://schemas.openxmlformats.org/officeDocument/2006/relationships/slideLayout" Target="../slideLayouts/slideLayout81.xml"/><Relationship Id="rId81" Type="http://schemas.openxmlformats.org/officeDocument/2006/relationships/slideLayout" Target="../slideLayouts/slideLayout80.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73" Type="http://schemas.openxmlformats.org/officeDocument/2006/relationships/slideLayout" Target="../slideLayouts/slideLayout72.xml"/><Relationship Id="rId72" Type="http://schemas.openxmlformats.org/officeDocument/2006/relationships/slideLayout" Target="../slideLayouts/slideLayout71.xml"/><Relationship Id="rId75" Type="http://schemas.openxmlformats.org/officeDocument/2006/relationships/slideLayout" Target="../slideLayouts/slideLayout74.xml"/><Relationship Id="rId74" Type="http://schemas.openxmlformats.org/officeDocument/2006/relationships/slideLayout" Target="../slideLayouts/slideLayout73.xml"/><Relationship Id="rId77" Type="http://schemas.openxmlformats.org/officeDocument/2006/relationships/slideLayout" Target="../slideLayouts/slideLayout76.xml"/><Relationship Id="rId76" Type="http://schemas.openxmlformats.org/officeDocument/2006/relationships/slideLayout" Target="../slideLayouts/slideLayout75.xml"/><Relationship Id="rId79" Type="http://schemas.openxmlformats.org/officeDocument/2006/relationships/slideLayout" Target="../slideLayouts/slideLayout78.xml"/><Relationship Id="rId78" Type="http://schemas.openxmlformats.org/officeDocument/2006/relationships/slideLayout" Target="../slideLayouts/slideLayout77.xml"/><Relationship Id="rId71" Type="http://schemas.openxmlformats.org/officeDocument/2006/relationships/slideLayout" Target="../slideLayouts/slideLayout70.xml"/><Relationship Id="rId70" Type="http://schemas.openxmlformats.org/officeDocument/2006/relationships/slideLayout" Target="../slideLayouts/slideLayout69.xml"/><Relationship Id="rId62" Type="http://schemas.openxmlformats.org/officeDocument/2006/relationships/slideLayout" Target="../slideLayouts/slideLayout61.xml"/><Relationship Id="rId61" Type="http://schemas.openxmlformats.org/officeDocument/2006/relationships/slideLayout" Target="../slideLayouts/slideLayout60.xml"/><Relationship Id="rId64" Type="http://schemas.openxmlformats.org/officeDocument/2006/relationships/slideLayout" Target="../slideLayouts/slideLayout63.xml"/><Relationship Id="rId63" Type="http://schemas.openxmlformats.org/officeDocument/2006/relationships/slideLayout" Target="../slideLayouts/slideLayout62.xml"/><Relationship Id="rId66" Type="http://schemas.openxmlformats.org/officeDocument/2006/relationships/slideLayout" Target="../slideLayouts/slideLayout65.xml"/><Relationship Id="rId65" Type="http://schemas.openxmlformats.org/officeDocument/2006/relationships/slideLayout" Target="../slideLayouts/slideLayout64.xml"/><Relationship Id="rId68" Type="http://schemas.openxmlformats.org/officeDocument/2006/relationships/slideLayout" Target="../slideLayouts/slideLayout67.xml"/><Relationship Id="rId67" Type="http://schemas.openxmlformats.org/officeDocument/2006/relationships/slideLayout" Target="../slideLayouts/slideLayout66.xml"/><Relationship Id="rId60" Type="http://schemas.openxmlformats.org/officeDocument/2006/relationships/slideLayout" Target="../slideLayouts/slideLayout59.xml"/><Relationship Id="rId69" Type="http://schemas.openxmlformats.org/officeDocument/2006/relationships/slideLayout" Target="../slideLayouts/slideLayout68.xml"/><Relationship Id="rId51" Type="http://schemas.openxmlformats.org/officeDocument/2006/relationships/slideLayout" Target="../slideLayouts/slideLayout50.xml"/><Relationship Id="rId50" Type="http://schemas.openxmlformats.org/officeDocument/2006/relationships/slideLayout" Target="../slideLayouts/slideLayout49.xml"/><Relationship Id="rId53" Type="http://schemas.openxmlformats.org/officeDocument/2006/relationships/slideLayout" Target="../slideLayouts/slideLayout52.xml"/><Relationship Id="rId52" Type="http://schemas.openxmlformats.org/officeDocument/2006/relationships/slideLayout" Target="../slideLayouts/slideLayout51.xml"/><Relationship Id="rId55" Type="http://schemas.openxmlformats.org/officeDocument/2006/relationships/slideLayout" Target="../slideLayouts/slideLayout54.xml"/><Relationship Id="rId54" Type="http://schemas.openxmlformats.org/officeDocument/2006/relationships/slideLayout" Target="../slideLayouts/slideLayout53.xml"/><Relationship Id="rId57" Type="http://schemas.openxmlformats.org/officeDocument/2006/relationships/slideLayout" Target="../slideLayouts/slideLayout56.xml"/><Relationship Id="rId56" Type="http://schemas.openxmlformats.org/officeDocument/2006/relationships/slideLayout" Target="../slideLayouts/slideLayout55.xml"/><Relationship Id="rId59" Type="http://schemas.openxmlformats.org/officeDocument/2006/relationships/slideLayout" Target="../slideLayouts/slideLayout58.xml"/><Relationship Id="rId58" Type="http://schemas.openxmlformats.org/officeDocument/2006/relationships/slideLayout" Target="../slideLayouts/slideLayout5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9.xml"/><Relationship Id="rId2" Type="http://schemas.openxmlformats.org/officeDocument/2006/relationships/slideLayout" Target="../slideLayouts/slideLayout110.xml"/><Relationship Id="rId3" Type="http://schemas.openxmlformats.org/officeDocument/2006/relationships/slideLayout" Target="../slideLayouts/slideLayout111.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623887" y="245155"/>
            <a:ext cx="8948757" cy="626548"/>
          </a:xfrm>
          <a:prstGeom prst="rect">
            <a:avLst/>
          </a:prstGeom>
          <a:noFill/>
          <a:ln>
            <a:noFill/>
          </a:ln>
        </p:spPr>
        <p:txBody>
          <a:bodyPr anchorCtr="0" anchor="ctr" bIns="45700" lIns="0" spcFirstLastPara="1" rIns="91425" wrap="square" tIns="45700">
            <a:normAutofit/>
          </a:bodyPr>
          <a:lstStyle>
            <a:lvl1pPr lvl="0" marR="0" rtl="0" algn="l">
              <a:lnSpc>
                <a:spcPct val="90000"/>
              </a:lnSpc>
              <a:spcBef>
                <a:spcPts val="0"/>
              </a:spcBef>
              <a:spcAft>
                <a:spcPts val="0"/>
              </a:spcAft>
              <a:buClr>
                <a:schemeClr val="dk1"/>
              </a:buClr>
              <a:buSzPts val="3200"/>
              <a:buFont typeface="Work Sans"/>
              <a:buNone/>
              <a:defRPr b="1" i="0" sz="3200" u="none" cap="none" strike="noStrike">
                <a:solidFill>
                  <a:schemeClr val="dk1"/>
                </a:solidFill>
                <a:latin typeface="Work Sans"/>
                <a:ea typeface="Work Sans"/>
                <a:cs typeface="Work Sans"/>
                <a:sym typeface="Work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623888" y="1536772"/>
            <a:ext cx="11039812" cy="4640191"/>
          </a:xfrm>
          <a:prstGeom prst="rect">
            <a:avLst/>
          </a:prstGeom>
          <a:noFill/>
          <a:ln>
            <a:noFill/>
          </a:ln>
        </p:spPr>
        <p:txBody>
          <a:bodyPr anchorCtr="0" anchor="t" bIns="45700" lIns="0" spcFirstLastPara="1" rIns="91425" wrap="square" tIns="45700">
            <a:normAutofit/>
          </a:bodyPr>
          <a:lstStyle>
            <a:lvl1pPr indent="-228600" lvl="0" marL="457200" marR="0" rtl="0" algn="l">
              <a:lnSpc>
                <a:spcPct val="100000"/>
              </a:lnSpc>
              <a:spcBef>
                <a:spcPts val="600"/>
              </a:spcBef>
              <a:spcAft>
                <a:spcPts val="0"/>
              </a:spcAft>
              <a:buClr>
                <a:schemeClr val="dk1"/>
              </a:buClr>
              <a:buSzPts val="1800"/>
              <a:buFont typeface="Arial"/>
              <a:buNone/>
              <a:defRPr b="0" i="0" sz="1800" u="none" cap="none" strike="noStrike">
                <a:solidFill>
                  <a:schemeClr val="dk1"/>
                </a:solidFill>
                <a:latin typeface="Work Sans"/>
                <a:ea typeface="Work Sans"/>
                <a:cs typeface="Work Sans"/>
                <a:sym typeface="Work Sans"/>
              </a:defRPr>
            </a:lvl1pPr>
            <a:lvl2pPr indent="-342900" lvl="1" marL="914400" marR="0" rtl="0" algn="l">
              <a:lnSpc>
                <a:spcPct val="90000"/>
              </a:lnSpc>
              <a:spcBef>
                <a:spcPts val="600"/>
              </a:spcBef>
              <a:spcAft>
                <a:spcPts val="0"/>
              </a:spcAft>
              <a:buClr>
                <a:schemeClr val="dk1"/>
              </a:buClr>
              <a:buSzPts val="1800"/>
              <a:buFont typeface="Arial"/>
              <a:buChar char="•"/>
              <a:defRPr b="0" i="0" sz="1800" u="none" cap="none" strike="noStrike">
                <a:solidFill>
                  <a:schemeClr val="dk1"/>
                </a:solidFill>
                <a:latin typeface="Work Sans"/>
                <a:ea typeface="Work Sans"/>
                <a:cs typeface="Work Sans"/>
                <a:sym typeface="Work Sans"/>
              </a:defRPr>
            </a:lvl2pPr>
            <a:lvl3pPr indent="-342900" lvl="2" marL="1371600" marR="0" rtl="0" algn="l">
              <a:lnSpc>
                <a:spcPct val="90000"/>
              </a:lnSpc>
              <a:spcBef>
                <a:spcPts val="600"/>
              </a:spcBef>
              <a:spcAft>
                <a:spcPts val="0"/>
              </a:spcAft>
              <a:buClr>
                <a:schemeClr val="dk1"/>
              </a:buClr>
              <a:buSzPts val="1800"/>
              <a:buFont typeface="Courier New"/>
              <a:buChar char="-"/>
              <a:defRPr b="0" i="0" sz="1800" u="none" cap="none" strike="noStrike">
                <a:solidFill>
                  <a:schemeClr val="dk1"/>
                </a:solidFill>
                <a:latin typeface="Work Sans"/>
                <a:ea typeface="Work Sans"/>
                <a:cs typeface="Work Sans"/>
                <a:sym typeface="Work Sans"/>
              </a:defRPr>
            </a:lvl3pPr>
            <a:lvl4pPr indent="-317500" lvl="3" marL="1828800" marR="0" rtl="0" algn="l">
              <a:lnSpc>
                <a:spcPct val="90000"/>
              </a:lnSpc>
              <a:spcBef>
                <a:spcPts val="600"/>
              </a:spcBef>
              <a:spcAft>
                <a:spcPts val="0"/>
              </a:spcAft>
              <a:buClr>
                <a:schemeClr val="dk1"/>
              </a:buClr>
              <a:buSzPts val="1400"/>
              <a:buFont typeface="Arial"/>
              <a:buChar char="•"/>
              <a:defRPr b="0" i="0" sz="1400" u="none" cap="none" strike="noStrike">
                <a:solidFill>
                  <a:schemeClr val="dk1"/>
                </a:solidFill>
                <a:latin typeface="Work Sans"/>
                <a:ea typeface="Work Sans"/>
                <a:cs typeface="Work Sans"/>
                <a:sym typeface="Work Sans"/>
              </a:defRPr>
            </a:lvl4pPr>
            <a:lvl5pPr indent="-317500" lvl="4" marL="22860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Work Sans"/>
                <a:ea typeface="Work Sans"/>
                <a:cs typeface="Work Sans"/>
                <a:sym typeface="Work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Work Sans"/>
                <a:ea typeface="Work Sans"/>
                <a:cs typeface="Work Sans"/>
                <a:sym typeface="Work Sans"/>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Work Sans"/>
                <a:ea typeface="Work Sans"/>
                <a:cs typeface="Work Sans"/>
                <a:sym typeface="Work Sans"/>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Work Sans"/>
                <a:ea typeface="Work Sans"/>
                <a:cs typeface="Work Sans"/>
                <a:sym typeface="Work Sans"/>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Work Sans"/>
                <a:ea typeface="Work Sans"/>
                <a:cs typeface="Work Sans"/>
                <a:sym typeface="Work Sans"/>
              </a:defRPr>
            </a:lvl9pPr>
          </a:lstStyle>
          <a:p/>
        </p:txBody>
      </p:sp>
      <p:sp>
        <p:nvSpPr>
          <p:cNvPr id="12" name="Google Shape;12;p1"/>
          <p:cNvSpPr txBox="1"/>
          <p:nvPr>
            <p:ph idx="10" type="dt"/>
          </p:nvPr>
        </p:nvSpPr>
        <p:spPr>
          <a:xfrm>
            <a:off x="551847" y="6356350"/>
            <a:ext cx="271965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Work Sans"/>
                <a:ea typeface="Work Sans"/>
                <a:cs typeface="Work Sans"/>
                <a:sym typeface="Work Sans"/>
              </a:defRPr>
            </a:lvl1pPr>
            <a:lvl2pPr lvl="1"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2pPr>
            <a:lvl3pPr lvl="2"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3pPr>
            <a:lvl4pPr lvl="3"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4pPr>
            <a:lvl5pPr lvl="4"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5pPr>
            <a:lvl6pPr lvl="5"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6pPr>
            <a:lvl7pPr lvl="6"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7pPr>
            <a:lvl8pPr lvl="7"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8pPr>
            <a:lvl9pPr lvl="8"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9pPr>
          </a:lstStyle>
          <a:p/>
        </p:txBody>
      </p:sp>
      <p:sp>
        <p:nvSpPr>
          <p:cNvPr id="13" name="Google Shape;13;p1"/>
          <p:cNvSpPr txBox="1"/>
          <p:nvPr>
            <p:ph idx="11" type="ftr"/>
          </p:nvPr>
        </p:nvSpPr>
        <p:spPr>
          <a:xfrm>
            <a:off x="4038600" y="6368504"/>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dk1"/>
                </a:solidFill>
                <a:latin typeface="Work Sans"/>
                <a:ea typeface="Work Sans"/>
                <a:cs typeface="Work Sans"/>
                <a:sym typeface="Work Sans"/>
              </a:defRPr>
            </a:lvl1pPr>
            <a:lvl2pPr lvl="1"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2pPr>
            <a:lvl3pPr lvl="2"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3pPr>
            <a:lvl4pPr lvl="3"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4pPr>
            <a:lvl5pPr lvl="4"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5pPr>
            <a:lvl6pPr lvl="5"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6pPr>
            <a:lvl7pPr lvl="6"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7pPr>
            <a:lvl8pPr lvl="7"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8pPr>
            <a:lvl9pPr lvl="8" marR="0" rtl="0" algn="l">
              <a:spcBef>
                <a:spcPts val="0"/>
              </a:spcBef>
              <a:spcAft>
                <a:spcPts val="0"/>
              </a:spcAft>
              <a:buSzPts val="1400"/>
              <a:buNone/>
              <a:defRPr b="0" i="0" sz="1800" u="none" cap="none" strike="noStrike">
                <a:solidFill>
                  <a:schemeClr val="dk1"/>
                </a:solidFill>
                <a:latin typeface="Work Sans"/>
                <a:ea typeface="Work Sans"/>
                <a:cs typeface="Work Sans"/>
                <a:sym typeface="Work Sans"/>
              </a:defRPr>
            </a:lvl9pPr>
          </a:lstStyle>
          <a:p/>
        </p:txBody>
      </p:sp>
      <p:pic>
        <p:nvPicPr>
          <p:cNvPr descr="Macquarie University logo" id="14" name="Google Shape;14;p1"/>
          <p:cNvPicPr preferRelativeResize="0"/>
          <p:nvPr/>
        </p:nvPicPr>
        <p:blipFill rotWithShape="1">
          <a:blip r:embed="rId1">
            <a:alphaModFix/>
          </a:blip>
          <a:srcRect b="0" l="0" r="0" t="0"/>
          <a:stretch/>
        </p:blipFill>
        <p:spPr>
          <a:xfrm>
            <a:off x="9572645" y="185834"/>
            <a:ext cx="2267717" cy="899162"/>
          </a:xfrm>
          <a:prstGeom prst="rect">
            <a:avLst/>
          </a:prstGeom>
          <a:noFill/>
          <a:ln>
            <a:noFill/>
          </a:ln>
        </p:spPr>
      </p:pic>
      <p:sp>
        <p:nvSpPr>
          <p:cNvPr id="15" name="Google Shape;15;p1"/>
          <p:cNvSpPr txBox="1"/>
          <p:nvPr>
            <p:ph idx="12" type="sldNum"/>
          </p:nvPr>
        </p:nvSpPr>
        <p:spPr>
          <a:xfrm>
            <a:off x="8920501" y="6356350"/>
            <a:ext cx="2743200" cy="365125"/>
          </a:xfrm>
          <a:prstGeom prst="rect">
            <a:avLst/>
          </a:prstGeom>
          <a:noFill/>
          <a:ln>
            <a:noFill/>
          </a:ln>
        </p:spPr>
        <p:txBody>
          <a:bodyPr anchorCtr="0" anchor="ctr" bIns="45700" lIns="91425" spcFirstLastPara="1" rIns="0" wrap="square" tIns="45700">
            <a:noAutofit/>
          </a:bodyPr>
          <a:lstStyle>
            <a:lvl1pPr indent="0" lvl="0" marL="0" marR="0" rtl="0" algn="r">
              <a:spcBef>
                <a:spcPts val="0"/>
              </a:spcBef>
              <a:buNone/>
              <a:defRPr b="0" i="0" sz="1200" u="none" cap="none" strike="noStrike">
                <a:solidFill>
                  <a:schemeClr val="dk1"/>
                </a:solidFill>
                <a:latin typeface="Work Sans"/>
                <a:ea typeface="Work Sans"/>
                <a:cs typeface="Work Sans"/>
                <a:sym typeface="Work Sans"/>
              </a:defRPr>
            </a:lvl1pPr>
            <a:lvl2pPr indent="0" lvl="1" marL="0" marR="0" rtl="0" algn="r">
              <a:spcBef>
                <a:spcPts val="0"/>
              </a:spcBef>
              <a:buNone/>
              <a:defRPr b="0" i="0" sz="1200" u="none" cap="none" strike="noStrike">
                <a:solidFill>
                  <a:schemeClr val="dk1"/>
                </a:solidFill>
                <a:latin typeface="Work Sans"/>
                <a:ea typeface="Work Sans"/>
                <a:cs typeface="Work Sans"/>
                <a:sym typeface="Work Sans"/>
              </a:defRPr>
            </a:lvl2pPr>
            <a:lvl3pPr indent="0" lvl="2" marL="0" marR="0" rtl="0" algn="r">
              <a:spcBef>
                <a:spcPts val="0"/>
              </a:spcBef>
              <a:buNone/>
              <a:defRPr b="0" i="0" sz="1200" u="none" cap="none" strike="noStrike">
                <a:solidFill>
                  <a:schemeClr val="dk1"/>
                </a:solidFill>
                <a:latin typeface="Work Sans"/>
                <a:ea typeface="Work Sans"/>
                <a:cs typeface="Work Sans"/>
                <a:sym typeface="Work Sans"/>
              </a:defRPr>
            </a:lvl3pPr>
            <a:lvl4pPr indent="0" lvl="3" marL="0" marR="0" rtl="0" algn="r">
              <a:spcBef>
                <a:spcPts val="0"/>
              </a:spcBef>
              <a:buNone/>
              <a:defRPr b="0" i="0" sz="1200" u="none" cap="none" strike="noStrike">
                <a:solidFill>
                  <a:schemeClr val="dk1"/>
                </a:solidFill>
                <a:latin typeface="Work Sans"/>
                <a:ea typeface="Work Sans"/>
                <a:cs typeface="Work Sans"/>
                <a:sym typeface="Work Sans"/>
              </a:defRPr>
            </a:lvl4pPr>
            <a:lvl5pPr indent="0" lvl="4" marL="0" marR="0" rtl="0" algn="r">
              <a:spcBef>
                <a:spcPts val="0"/>
              </a:spcBef>
              <a:buNone/>
              <a:defRPr b="0" i="0" sz="1200" u="none" cap="none" strike="noStrike">
                <a:solidFill>
                  <a:schemeClr val="dk1"/>
                </a:solidFill>
                <a:latin typeface="Work Sans"/>
                <a:ea typeface="Work Sans"/>
                <a:cs typeface="Work Sans"/>
                <a:sym typeface="Work Sans"/>
              </a:defRPr>
            </a:lvl5pPr>
            <a:lvl6pPr indent="0" lvl="5" marL="0" marR="0" rtl="0" algn="r">
              <a:spcBef>
                <a:spcPts val="0"/>
              </a:spcBef>
              <a:buNone/>
              <a:defRPr b="0" i="0" sz="1200" u="none" cap="none" strike="noStrike">
                <a:solidFill>
                  <a:schemeClr val="dk1"/>
                </a:solidFill>
                <a:latin typeface="Work Sans"/>
                <a:ea typeface="Work Sans"/>
                <a:cs typeface="Work Sans"/>
                <a:sym typeface="Work Sans"/>
              </a:defRPr>
            </a:lvl6pPr>
            <a:lvl7pPr indent="0" lvl="6" marL="0" marR="0" rtl="0" algn="r">
              <a:spcBef>
                <a:spcPts val="0"/>
              </a:spcBef>
              <a:buNone/>
              <a:defRPr b="0" i="0" sz="1200" u="none" cap="none" strike="noStrike">
                <a:solidFill>
                  <a:schemeClr val="dk1"/>
                </a:solidFill>
                <a:latin typeface="Work Sans"/>
                <a:ea typeface="Work Sans"/>
                <a:cs typeface="Work Sans"/>
                <a:sym typeface="Work Sans"/>
              </a:defRPr>
            </a:lvl7pPr>
            <a:lvl8pPr indent="0" lvl="7" marL="0" marR="0" rtl="0" algn="r">
              <a:spcBef>
                <a:spcPts val="0"/>
              </a:spcBef>
              <a:buNone/>
              <a:defRPr b="0" i="0" sz="1200" u="none" cap="none" strike="noStrike">
                <a:solidFill>
                  <a:schemeClr val="dk1"/>
                </a:solidFill>
                <a:latin typeface="Work Sans"/>
                <a:ea typeface="Work Sans"/>
                <a:cs typeface="Work Sans"/>
                <a:sym typeface="Work Sans"/>
              </a:defRPr>
            </a:lvl8pPr>
            <a:lvl9pPr indent="0" lvl="8" marL="0" marR="0" rtl="0" algn="r">
              <a:spcBef>
                <a:spcPts val="0"/>
              </a:spcBef>
              <a:buNone/>
              <a:defRPr b="0" i="0" sz="1200" u="none" cap="none" strike="noStrike">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AU"/>
              <a:t>‹#›</a:t>
            </a:fld>
            <a:endParaRPr/>
          </a:p>
        </p:txBody>
      </p:sp>
      <p:cxnSp>
        <p:nvCxnSpPr>
          <p:cNvPr id="16" name="Google Shape;16;p1"/>
          <p:cNvCxnSpPr/>
          <p:nvPr/>
        </p:nvCxnSpPr>
        <p:spPr>
          <a:xfrm>
            <a:off x="642257" y="1306676"/>
            <a:ext cx="11021444" cy="0"/>
          </a:xfrm>
          <a:prstGeom prst="straightConnector1">
            <a:avLst/>
          </a:prstGeom>
          <a:noFill/>
          <a:ln cap="flat" cmpd="sng" w="9525">
            <a:solidFill>
              <a:schemeClr val="dk1"/>
            </a:solidFill>
            <a:prstDash val="solid"/>
            <a:miter lim="800000"/>
            <a:headEnd len="sm" w="sm" type="none"/>
            <a:tailEnd len="sm" w="sm" type="none"/>
          </a:ln>
        </p:spPr>
      </p:cxnSp>
      <p:sp>
        <p:nvSpPr>
          <p:cNvPr id="17" name="Google Shape;17;p1"/>
          <p:cNvSpPr/>
          <p:nvPr/>
        </p:nvSpPr>
        <p:spPr>
          <a:xfrm rot="-2124828">
            <a:off x="-328298" y="527037"/>
            <a:ext cx="890061" cy="839889"/>
          </a:xfrm>
          <a:custGeom>
            <a:rect b="b" l="l" r="r" t="t"/>
            <a:pathLst>
              <a:path extrusionOk="0" h="839889" w="890061">
                <a:moveTo>
                  <a:pt x="0" y="839889"/>
                </a:moveTo>
                <a:lnTo>
                  <a:pt x="557245" y="52327"/>
                </a:lnTo>
                <a:lnTo>
                  <a:pt x="890061" y="0"/>
                </a:lnTo>
                <a:lnTo>
                  <a:pt x="341044" y="775987"/>
                </a:lnTo>
                <a:lnTo>
                  <a:pt x="0" y="83988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Work Sans"/>
              <a:ea typeface="Work Sans"/>
              <a:cs typeface="Work Sans"/>
              <a:sym typeface="Work Sans"/>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 id="2147483682" r:id="rId36"/>
    <p:sldLayoutId id="2147483683" r:id="rId37"/>
    <p:sldLayoutId id="2147483684" r:id="rId38"/>
    <p:sldLayoutId id="2147483685" r:id="rId39"/>
    <p:sldLayoutId id="2147483686" r:id="rId40"/>
    <p:sldLayoutId id="2147483687" r:id="rId41"/>
    <p:sldLayoutId id="2147483688" r:id="rId42"/>
    <p:sldLayoutId id="2147483689" r:id="rId43"/>
    <p:sldLayoutId id="2147483690" r:id="rId44"/>
    <p:sldLayoutId id="2147483691" r:id="rId45"/>
    <p:sldLayoutId id="2147483692" r:id="rId46"/>
    <p:sldLayoutId id="2147483693" r:id="rId47"/>
    <p:sldLayoutId id="2147483694" r:id="rId48"/>
    <p:sldLayoutId id="2147483695" r:id="rId49"/>
    <p:sldLayoutId id="2147483696" r:id="rId50"/>
    <p:sldLayoutId id="2147483697" r:id="rId51"/>
    <p:sldLayoutId id="2147483698" r:id="rId52"/>
    <p:sldLayoutId id="2147483699" r:id="rId53"/>
    <p:sldLayoutId id="2147483700" r:id="rId54"/>
    <p:sldLayoutId id="2147483701" r:id="rId55"/>
    <p:sldLayoutId id="2147483702" r:id="rId56"/>
    <p:sldLayoutId id="2147483703" r:id="rId57"/>
    <p:sldLayoutId id="2147483704" r:id="rId58"/>
    <p:sldLayoutId id="2147483705" r:id="rId59"/>
    <p:sldLayoutId id="2147483706" r:id="rId60"/>
    <p:sldLayoutId id="2147483707" r:id="rId61"/>
    <p:sldLayoutId id="2147483708" r:id="rId62"/>
    <p:sldLayoutId id="2147483709" r:id="rId63"/>
    <p:sldLayoutId id="2147483710" r:id="rId64"/>
    <p:sldLayoutId id="2147483711" r:id="rId65"/>
    <p:sldLayoutId id="2147483712" r:id="rId66"/>
    <p:sldLayoutId id="2147483713" r:id="rId67"/>
    <p:sldLayoutId id="2147483714" r:id="rId68"/>
    <p:sldLayoutId id="2147483715" r:id="rId69"/>
    <p:sldLayoutId id="2147483716" r:id="rId70"/>
    <p:sldLayoutId id="2147483717" r:id="rId71"/>
    <p:sldLayoutId id="2147483718" r:id="rId72"/>
    <p:sldLayoutId id="2147483719" r:id="rId73"/>
    <p:sldLayoutId id="2147483720" r:id="rId74"/>
    <p:sldLayoutId id="2147483721" r:id="rId75"/>
    <p:sldLayoutId id="2147483722" r:id="rId76"/>
    <p:sldLayoutId id="2147483723" r:id="rId77"/>
    <p:sldLayoutId id="2147483724" r:id="rId78"/>
    <p:sldLayoutId id="2147483725" r:id="rId79"/>
    <p:sldLayoutId id="2147483726" r:id="rId80"/>
    <p:sldLayoutId id="2147483727" r:id="rId81"/>
    <p:sldLayoutId id="2147483728" r:id="rId82"/>
    <p:sldLayoutId id="2147483729" r:id="rId83"/>
    <p:sldLayoutId id="2147483730" r:id="rId84"/>
    <p:sldLayoutId id="2147483731" r:id="rId85"/>
    <p:sldLayoutId id="2147483732" r:id="rId86"/>
    <p:sldLayoutId id="2147483733" r:id="rId87"/>
    <p:sldLayoutId id="2147483734" r:id="rId88"/>
    <p:sldLayoutId id="2147483735" r:id="rId89"/>
    <p:sldLayoutId id="2147483736" r:id="rId90"/>
    <p:sldLayoutId id="2147483737" r:id="rId91"/>
    <p:sldLayoutId id="2147483738" r:id="rId92"/>
    <p:sldLayoutId id="2147483739" r:id="rId93"/>
    <p:sldLayoutId id="2147483740" r:id="rId94"/>
    <p:sldLayoutId id="2147483741" r:id="rId95"/>
    <p:sldLayoutId id="2147483742" r:id="rId96"/>
    <p:sldLayoutId id="2147483743" r:id="rId97"/>
    <p:sldLayoutId id="2147483744" r:id="rId98"/>
    <p:sldLayoutId id="2147483745" r:id="rId99"/>
    <p:sldLayoutId id="2147483746" r:id="rId100"/>
    <p:sldLayoutId id="2147483747" r:id="rId101"/>
    <p:sldLayoutId id="2147483748" r:id="rId102"/>
    <p:sldLayoutId id="2147483749" r:id="rId103"/>
    <p:sldLayoutId id="2147483750" r:id="rId104"/>
    <p:sldLayoutId id="2147483751" r:id="rId105"/>
    <p:sldLayoutId id="2147483752" r:id="rId106"/>
    <p:sldLayoutId id="2147483753" r:id="rId107"/>
    <p:sldLayoutId id="2147483754" r:id="rId108"/>
    <p:sldLayoutId id="2147483755" r:id="rId10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026">
          <p15:clr>
            <a:srgbClr val="F26B43"/>
          </p15:clr>
        </p15:guide>
        <p15:guide id="2" pos="39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9" name="Shape 1189"/>
        <p:cNvGrpSpPr/>
        <p:nvPr/>
      </p:nvGrpSpPr>
      <p:grpSpPr>
        <a:xfrm>
          <a:off x="0" y="0"/>
          <a:ext cx="0" cy="0"/>
          <a:chOff x="0" y="0"/>
          <a:chExt cx="0" cy="0"/>
        </a:xfrm>
      </p:grpSpPr>
      <p:sp>
        <p:nvSpPr>
          <p:cNvPr id="1190" name="Google Shape;1190;p110"/>
          <p:cNvSpPr txBox="1"/>
          <p:nvPr>
            <p:ph type="title"/>
          </p:nvPr>
        </p:nvSpPr>
        <p:spPr>
          <a:xfrm>
            <a:off x="838200" y="365125"/>
            <a:ext cx="10515600" cy="1325700"/>
          </a:xfrm>
          <a:prstGeom prst="rect">
            <a:avLst/>
          </a:prstGeom>
          <a:noFill/>
          <a:ln>
            <a:noFill/>
          </a:ln>
        </p:spPr>
        <p:txBody>
          <a:bodyPr anchorCtr="0" anchor="ctr" bIns="43325" lIns="86700" spcFirstLastPara="1" rIns="86700" wrap="square" tIns="43325">
            <a:normAutofit/>
          </a:bodyPr>
          <a:lstStyle>
            <a:lvl1pPr lvl="0" marR="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300"/>
              <a:buNone/>
              <a:defRPr sz="1700"/>
            </a:lvl2pPr>
            <a:lvl3pPr lvl="2">
              <a:spcBef>
                <a:spcPts val="0"/>
              </a:spcBef>
              <a:spcAft>
                <a:spcPts val="0"/>
              </a:spcAft>
              <a:buSzPts val="1300"/>
              <a:buNone/>
              <a:defRPr sz="1700"/>
            </a:lvl3pPr>
            <a:lvl4pPr lvl="3">
              <a:spcBef>
                <a:spcPts val="0"/>
              </a:spcBef>
              <a:spcAft>
                <a:spcPts val="0"/>
              </a:spcAft>
              <a:buSzPts val="1300"/>
              <a:buNone/>
              <a:defRPr sz="1700"/>
            </a:lvl4pPr>
            <a:lvl5pPr lvl="4">
              <a:spcBef>
                <a:spcPts val="0"/>
              </a:spcBef>
              <a:spcAft>
                <a:spcPts val="0"/>
              </a:spcAft>
              <a:buSzPts val="1300"/>
              <a:buNone/>
              <a:defRPr sz="1700"/>
            </a:lvl5pPr>
            <a:lvl6pPr lvl="5">
              <a:spcBef>
                <a:spcPts val="0"/>
              </a:spcBef>
              <a:spcAft>
                <a:spcPts val="0"/>
              </a:spcAft>
              <a:buSzPts val="1300"/>
              <a:buNone/>
              <a:defRPr sz="1700"/>
            </a:lvl6pPr>
            <a:lvl7pPr lvl="6">
              <a:spcBef>
                <a:spcPts val="0"/>
              </a:spcBef>
              <a:spcAft>
                <a:spcPts val="0"/>
              </a:spcAft>
              <a:buSzPts val="1300"/>
              <a:buNone/>
              <a:defRPr sz="1700"/>
            </a:lvl7pPr>
            <a:lvl8pPr lvl="7">
              <a:spcBef>
                <a:spcPts val="0"/>
              </a:spcBef>
              <a:spcAft>
                <a:spcPts val="0"/>
              </a:spcAft>
              <a:buSzPts val="1300"/>
              <a:buNone/>
              <a:defRPr sz="1700"/>
            </a:lvl8pPr>
            <a:lvl9pPr lvl="8">
              <a:spcBef>
                <a:spcPts val="0"/>
              </a:spcBef>
              <a:spcAft>
                <a:spcPts val="0"/>
              </a:spcAft>
              <a:buSzPts val="1300"/>
              <a:buNone/>
              <a:defRPr sz="1700"/>
            </a:lvl9pPr>
          </a:lstStyle>
          <a:p/>
        </p:txBody>
      </p:sp>
      <p:sp>
        <p:nvSpPr>
          <p:cNvPr id="1191" name="Google Shape;1191;p110"/>
          <p:cNvSpPr txBox="1"/>
          <p:nvPr>
            <p:ph idx="1" type="body"/>
          </p:nvPr>
        </p:nvSpPr>
        <p:spPr>
          <a:xfrm>
            <a:off x="838200" y="1825625"/>
            <a:ext cx="10515600" cy="4351200"/>
          </a:xfrm>
          <a:prstGeom prst="rect">
            <a:avLst/>
          </a:prstGeom>
          <a:noFill/>
          <a:ln>
            <a:noFill/>
          </a:ln>
        </p:spPr>
        <p:txBody>
          <a:bodyPr anchorCtr="0" anchor="t" bIns="43325" lIns="86700" spcFirstLastPara="1" rIns="86700" wrap="square" tIns="43325">
            <a:normAutofit/>
          </a:bodyPr>
          <a:lstStyle>
            <a:lvl1pPr indent="-406400" lvl="0" marL="457200" marR="0" algn="l">
              <a:lnSpc>
                <a:spcPct val="90000"/>
              </a:lnSpc>
              <a:spcBef>
                <a:spcPts val="11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36550" lvl="3" marL="18288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4pPr>
            <a:lvl5pPr indent="-336550" lvl="4" marL="22860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5pPr>
            <a:lvl6pPr indent="-336550" lvl="5" marL="27432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6pPr>
            <a:lvl7pPr indent="-336550" lvl="6" marL="32004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7pPr>
            <a:lvl8pPr indent="-336550" lvl="7" marL="36576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8pPr>
            <a:lvl9pPr indent="-336550" lvl="8" marL="4114800" marR="0" algn="l">
              <a:lnSpc>
                <a:spcPct val="90000"/>
              </a:lnSpc>
              <a:spcBef>
                <a:spcPts val="500"/>
              </a:spcBef>
              <a:spcAft>
                <a:spcPts val="0"/>
              </a:spcAft>
              <a:buClr>
                <a:schemeClr val="dk1"/>
              </a:buClr>
              <a:buSzPts val="1700"/>
              <a:buFont typeface="Arial"/>
              <a:buChar char="•"/>
              <a:defRPr b="0" i="0" sz="1700" u="none" cap="none" strike="noStrike">
                <a:solidFill>
                  <a:schemeClr val="dk1"/>
                </a:solidFill>
                <a:latin typeface="Calibri"/>
                <a:ea typeface="Calibri"/>
                <a:cs typeface="Calibri"/>
                <a:sym typeface="Calibri"/>
              </a:defRPr>
            </a:lvl9pPr>
          </a:lstStyle>
          <a:p/>
        </p:txBody>
      </p:sp>
      <p:sp>
        <p:nvSpPr>
          <p:cNvPr id="1192" name="Google Shape;1192;p110"/>
          <p:cNvSpPr txBox="1"/>
          <p:nvPr>
            <p:ph idx="10" type="dt"/>
          </p:nvPr>
        </p:nvSpPr>
        <p:spPr>
          <a:xfrm>
            <a:off x="838200" y="6356350"/>
            <a:ext cx="2743200" cy="365100"/>
          </a:xfrm>
          <a:prstGeom prst="rect">
            <a:avLst/>
          </a:prstGeom>
          <a:noFill/>
          <a:ln>
            <a:noFill/>
          </a:ln>
        </p:spPr>
        <p:txBody>
          <a:bodyPr anchorCtr="0" anchor="ctr" bIns="43325" lIns="86700" spcFirstLastPara="1" rIns="86700" wrap="square" tIns="43325">
            <a:noAutofit/>
          </a:bodyPr>
          <a:lstStyle>
            <a:lvl1pPr lvl="0" marR="0" algn="l">
              <a:spcBef>
                <a:spcPts val="0"/>
              </a:spcBef>
              <a:spcAft>
                <a:spcPts val="0"/>
              </a:spcAft>
              <a:buSzPts val="13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2pPr>
            <a:lvl3pPr lvl="2"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3pPr>
            <a:lvl4pPr lvl="3"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4pPr>
            <a:lvl5pPr lvl="4"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5pPr>
            <a:lvl6pPr lvl="5"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6pPr>
            <a:lvl7pPr lvl="6"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7pPr>
            <a:lvl8pPr lvl="7"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8pPr>
            <a:lvl9pPr lvl="8"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9pPr>
          </a:lstStyle>
          <a:p/>
        </p:txBody>
      </p:sp>
      <p:sp>
        <p:nvSpPr>
          <p:cNvPr id="1193" name="Google Shape;1193;p110"/>
          <p:cNvSpPr txBox="1"/>
          <p:nvPr>
            <p:ph idx="11" type="ftr"/>
          </p:nvPr>
        </p:nvSpPr>
        <p:spPr>
          <a:xfrm>
            <a:off x="4038600" y="6356350"/>
            <a:ext cx="4114800" cy="365100"/>
          </a:xfrm>
          <a:prstGeom prst="rect">
            <a:avLst/>
          </a:prstGeom>
          <a:noFill/>
          <a:ln>
            <a:noFill/>
          </a:ln>
        </p:spPr>
        <p:txBody>
          <a:bodyPr anchorCtr="0" anchor="ctr" bIns="43325" lIns="86700" spcFirstLastPara="1" rIns="86700" wrap="square" tIns="43325">
            <a:noAutofit/>
          </a:bodyPr>
          <a:lstStyle>
            <a:lvl1pPr lvl="0" marR="0" algn="ctr">
              <a:spcBef>
                <a:spcPts val="0"/>
              </a:spcBef>
              <a:spcAft>
                <a:spcPts val="0"/>
              </a:spcAft>
              <a:buSzPts val="1300"/>
              <a:buNone/>
              <a:defRPr b="0" i="0" sz="1200" u="none" cap="none" strike="noStrike">
                <a:solidFill>
                  <a:srgbClr val="888888"/>
                </a:solidFill>
                <a:latin typeface="Calibri"/>
                <a:ea typeface="Calibri"/>
                <a:cs typeface="Calibri"/>
                <a:sym typeface="Calibri"/>
              </a:defRPr>
            </a:lvl1pPr>
            <a:lvl2pPr lvl="1"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2pPr>
            <a:lvl3pPr lvl="2"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3pPr>
            <a:lvl4pPr lvl="3"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4pPr>
            <a:lvl5pPr lvl="4"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5pPr>
            <a:lvl6pPr lvl="5"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6pPr>
            <a:lvl7pPr lvl="6"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7pPr>
            <a:lvl8pPr lvl="7"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8pPr>
            <a:lvl9pPr lvl="8" marR="0" algn="l">
              <a:spcBef>
                <a:spcPts val="0"/>
              </a:spcBef>
              <a:spcAft>
                <a:spcPts val="0"/>
              </a:spcAft>
              <a:buSzPts val="1300"/>
              <a:buNone/>
              <a:defRPr b="0" i="0" sz="1700" u="none" cap="none" strike="noStrike">
                <a:solidFill>
                  <a:schemeClr val="dk1"/>
                </a:solidFill>
                <a:latin typeface="Calibri"/>
                <a:ea typeface="Calibri"/>
                <a:cs typeface="Calibri"/>
                <a:sym typeface="Calibri"/>
              </a:defRPr>
            </a:lvl9pPr>
          </a:lstStyle>
          <a:p/>
        </p:txBody>
      </p:sp>
      <p:sp>
        <p:nvSpPr>
          <p:cNvPr id="1194" name="Google Shape;1194;p110"/>
          <p:cNvSpPr txBox="1"/>
          <p:nvPr>
            <p:ph idx="12" type="sldNum"/>
          </p:nvPr>
        </p:nvSpPr>
        <p:spPr>
          <a:xfrm>
            <a:off x="8610600" y="6356350"/>
            <a:ext cx="2743200" cy="365100"/>
          </a:xfrm>
          <a:prstGeom prst="rect">
            <a:avLst/>
          </a:prstGeom>
          <a:noFill/>
          <a:ln>
            <a:noFill/>
          </a:ln>
        </p:spPr>
        <p:txBody>
          <a:bodyPr anchorCtr="0" anchor="ctr" bIns="43325" lIns="86700" spcFirstLastPara="1" rIns="86700" wrap="square" tIns="43325">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AU"/>
              <a:t>‹#›</a:t>
            </a:fld>
            <a:endParaRPr/>
          </a:p>
        </p:txBody>
      </p:sp>
    </p:spTree>
  </p:cSld>
  <p:clrMap accent1="accent1" accent2="accent2" accent3="accent3" accent4="accent4" accent5="accent5" accent6="accent6" bg1="lt1" bg2="dk2" tx1="dk1" tx2="lt2" folHlink="folHlink" hlink="hlink"/>
  <p:sldLayoutIdLst>
    <p:sldLayoutId id="2147483756" r:id="rId1"/>
    <p:sldLayoutId id="2147483757" r:id="rId2"/>
    <p:sldLayoutId id="2147483758"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9.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4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7.xml"/><Relationship Id="rId2" Type="http://schemas.openxmlformats.org/officeDocument/2006/relationships/notesSlide" Target="../notesSlides/notesSlide10.xml"/><Relationship Id="rId3" Type="http://schemas.openxmlformats.org/officeDocument/2006/relationships/image" Target="../media/image32.png"/><Relationship Id="rId4" Type="http://schemas.openxmlformats.org/officeDocument/2006/relationships/image" Target="../media/image42.png"/><Relationship Id="rId5" Type="http://schemas.openxmlformats.org/officeDocument/2006/relationships/image" Target="../media/image39.png"/><Relationship Id="rId6"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6.xml"/><Relationship Id="rId2" Type="http://schemas.openxmlformats.org/officeDocument/2006/relationships/notesSlide" Target="../notesSlides/notesSlide12.xml"/><Relationship Id="rId3" Type="http://schemas.openxmlformats.org/officeDocument/2006/relationships/image" Target="../media/image4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3.xml"/><Relationship Id="rId3" Type="http://schemas.openxmlformats.org/officeDocument/2006/relationships/hyperlink" Target="https://doi.org/10.3390/ai4040041" TargetMode="External"/><Relationship Id="rId4" Type="http://schemas.openxmlformats.org/officeDocument/2006/relationships/hyperlink" Target="https://doi.org/10.1016/j.compag.2020.105326" TargetMode="External"/><Relationship Id="rId5" Type="http://schemas.openxmlformats.org/officeDocument/2006/relationships/hyperlink" Target="https://doi.org/10.1016/j.compag.2020.105326" TargetMode="External"/><Relationship Id="rId6" Type="http://schemas.openxmlformats.org/officeDocument/2006/relationships/hyperlink" Target="https://doi.org/10.32604/iasc.2022.022589" TargetMode="External"/><Relationship Id="rId7" Type="http://schemas.openxmlformats.org/officeDocument/2006/relationships/hyperlink" Target="https://doi.org/10.3390/agriculture14111958"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7.jpg"/><Relationship Id="rId4" Type="http://schemas.openxmlformats.org/officeDocument/2006/relationships/image" Target="../media/image38.png"/><Relationship Id="rId5"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9.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hyperlink" Target="https://www.futurefarming.com/tech-in-focus/field-robots/australian-harvesting-robot-picks-apples-in-seven-seconds/" TargetMode="External"/><Relationship Id="rId4" Type="http://schemas.openxmlformats.org/officeDocument/2006/relationships/image" Target="../media/image27.png"/><Relationship Id="rId5" Type="http://schemas.openxmlformats.org/officeDocument/2006/relationships/image" Target="../media/image16.png"/><Relationship Id="rId6" Type="http://schemas.openxmlformats.org/officeDocument/2006/relationships/image" Target="../media/image12.png"/><Relationship Id="rId7" Type="http://schemas.openxmlformats.org/officeDocument/2006/relationships/hyperlink" Target="https://madhu.work/project/fruit_classific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19.png"/><Relationship Id="rId6" Type="http://schemas.openxmlformats.org/officeDocument/2006/relationships/image" Target="../media/image33.png"/><Relationship Id="rId7"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26.png"/><Relationship Id="rId5" Type="http://schemas.openxmlformats.org/officeDocument/2006/relationships/hyperlink" Target="https://www.mdpi.com/1999-4893/17/7/285"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0" Type="http://schemas.openxmlformats.org/officeDocument/2006/relationships/image" Target="../media/image29.png"/><Relationship Id="rId1" Type="http://schemas.openxmlformats.org/officeDocument/2006/relationships/slideLayout" Target="../slideLayouts/slideLayout43.xml"/><Relationship Id="rId2" Type="http://schemas.openxmlformats.org/officeDocument/2006/relationships/notesSlide" Target="../notesSlides/notesSlide8.xml"/><Relationship Id="rId3" Type="http://schemas.openxmlformats.org/officeDocument/2006/relationships/image" Target="../media/image34.png"/><Relationship Id="rId4" Type="http://schemas.openxmlformats.org/officeDocument/2006/relationships/image" Target="../media/image22.png"/><Relationship Id="rId9" Type="http://schemas.openxmlformats.org/officeDocument/2006/relationships/image" Target="../media/image31.jpg"/><Relationship Id="rId5" Type="http://schemas.openxmlformats.org/officeDocument/2006/relationships/image" Target="../media/image30.png"/><Relationship Id="rId6" Type="http://schemas.openxmlformats.org/officeDocument/2006/relationships/image" Target="../media/image24.png"/><Relationship Id="rId7" Type="http://schemas.openxmlformats.org/officeDocument/2006/relationships/image" Target="../media/image35.jpg"/><Relationship Id="rId8" Type="http://schemas.openxmlformats.org/officeDocument/2006/relationships/image" Target="../media/image4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114"/>
          <p:cNvSpPr txBox="1"/>
          <p:nvPr/>
        </p:nvSpPr>
        <p:spPr>
          <a:xfrm flipH="1">
            <a:off x="533649" y="127411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01</a:t>
            </a:r>
            <a:endParaRPr b="1" sz="3700">
              <a:solidFill>
                <a:srgbClr val="FFFFFF"/>
              </a:solidFill>
              <a:latin typeface="Calibri"/>
              <a:ea typeface="Calibri"/>
              <a:cs typeface="Calibri"/>
              <a:sym typeface="Calibri"/>
            </a:endParaRPr>
          </a:p>
        </p:txBody>
      </p:sp>
      <p:sp>
        <p:nvSpPr>
          <p:cNvPr id="1207" name="Google Shape;1207;p114"/>
          <p:cNvSpPr txBox="1"/>
          <p:nvPr/>
        </p:nvSpPr>
        <p:spPr>
          <a:xfrm flipH="1">
            <a:off x="2584789" y="3032359"/>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02</a:t>
            </a:r>
            <a:endParaRPr b="1" sz="3700">
              <a:solidFill>
                <a:srgbClr val="FFFFFF"/>
              </a:solidFill>
              <a:latin typeface="Calibri"/>
              <a:ea typeface="Calibri"/>
              <a:cs typeface="Calibri"/>
              <a:sym typeface="Calibri"/>
            </a:endParaRPr>
          </a:p>
        </p:txBody>
      </p:sp>
      <p:sp>
        <p:nvSpPr>
          <p:cNvPr id="1208" name="Google Shape;1208;p114"/>
          <p:cNvSpPr txBox="1"/>
          <p:nvPr/>
        </p:nvSpPr>
        <p:spPr>
          <a:xfrm flipH="1">
            <a:off x="274121" y="401968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09" name="Google Shape;1209;p114"/>
          <p:cNvSpPr txBox="1"/>
          <p:nvPr/>
        </p:nvSpPr>
        <p:spPr>
          <a:xfrm flipH="1">
            <a:off x="533649" y="424779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t/>
            </a:r>
            <a:endParaRPr b="1" sz="3700">
              <a:solidFill>
                <a:srgbClr val="FFFFFF"/>
              </a:solidFill>
              <a:latin typeface="Calibri"/>
              <a:ea typeface="Calibri"/>
              <a:cs typeface="Calibri"/>
              <a:sym typeface="Calibri"/>
            </a:endParaRPr>
          </a:p>
        </p:txBody>
      </p:sp>
      <p:sp>
        <p:nvSpPr>
          <p:cNvPr id="1210" name="Google Shape;1210;p114"/>
          <p:cNvSpPr txBox="1"/>
          <p:nvPr/>
        </p:nvSpPr>
        <p:spPr>
          <a:xfrm flipH="1">
            <a:off x="533649" y="2760390"/>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2</a:t>
            </a:r>
            <a:endParaRPr b="1" sz="3700">
              <a:solidFill>
                <a:srgbClr val="FFFFFF"/>
              </a:solidFill>
              <a:latin typeface="Calibri"/>
              <a:ea typeface="Calibri"/>
              <a:cs typeface="Calibri"/>
              <a:sym typeface="Calibri"/>
            </a:endParaRPr>
          </a:p>
        </p:txBody>
      </p:sp>
      <p:sp>
        <p:nvSpPr>
          <p:cNvPr id="1211" name="Google Shape;1211;p114"/>
          <p:cNvSpPr txBox="1"/>
          <p:nvPr/>
        </p:nvSpPr>
        <p:spPr>
          <a:xfrm>
            <a:off x="1377550" y="3947950"/>
            <a:ext cx="3838200" cy="6309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2500">
              <a:solidFill>
                <a:schemeClr val="accent1"/>
              </a:solidFill>
              <a:latin typeface="Calibri"/>
              <a:ea typeface="Calibri"/>
              <a:cs typeface="Calibri"/>
              <a:sym typeface="Calibri"/>
            </a:endParaRPr>
          </a:p>
        </p:txBody>
      </p:sp>
      <p:sp>
        <p:nvSpPr>
          <p:cNvPr id="1212" name="Google Shape;1212;p114"/>
          <p:cNvSpPr txBox="1"/>
          <p:nvPr/>
        </p:nvSpPr>
        <p:spPr>
          <a:xfrm flipH="1">
            <a:off x="274121" y="540678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13" name="Google Shape;1213;p114"/>
          <p:cNvSpPr txBox="1"/>
          <p:nvPr/>
        </p:nvSpPr>
        <p:spPr>
          <a:xfrm flipH="1">
            <a:off x="533649" y="563489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04</a:t>
            </a:r>
            <a:endParaRPr b="1" sz="3700">
              <a:solidFill>
                <a:srgbClr val="FFFFFF"/>
              </a:solidFill>
              <a:latin typeface="Calibri"/>
              <a:ea typeface="Calibri"/>
              <a:cs typeface="Calibri"/>
              <a:sym typeface="Calibri"/>
            </a:endParaRPr>
          </a:p>
        </p:txBody>
      </p:sp>
      <p:sp>
        <p:nvSpPr>
          <p:cNvPr id="1214" name="Google Shape;1214;p114"/>
          <p:cNvSpPr txBox="1"/>
          <p:nvPr/>
        </p:nvSpPr>
        <p:spPr>
          <a:xfrm flipH="1">
            <a:off x="5992171" y="104203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15" name="Google Shape;1215;p114"/>
          <p:cNvSpPr txBox="1"/>
          <p:nvPr/>
        </p:nvSpPr>
        <p:spPr>
          <a:xfrm flipH="1">
            <a:off x="6251699" y="127014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05</a:t>
            </a:r>
            <a:endParaRPr b="1" sz="3700">
              <a:solidFill>
                <a:srgbClr val="FFFFFF"/>
              </a:solidFill>
              <a:latin typeface="Calibri"/>
              <a:ea typeface="Calibri"/>
              <a:cs typeface="Calibri"/>
              <a:sym typeface="Calibri"/>
            </a:endParaRPr>
          </a:p>
        </p:txBody>
      </p:sp>
      <p:sp>
        <p:nvSpPr>
          <p:cNvPr id="1216" name="Google Shape;1216;p114"/>
          <p:cNvSpPr txBox="1"/>
          <p:nvPr/>
        </p:nvSpPr>
        <p:spPr>
          <a:xfrm flipH="1">
            <a:off x="5992171" y="242913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17" name="Google Shape;1217;p114"/>
          <p:cNvSpPr txBox="1"/>
          <p:nvPr/>
        </p:nvSpPr>
        <p:spPr>
          <a:xfrm flipH="1">
            <a:off x="6251699" y="4115171"/>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07</a:t>
            </a:r>
            <a:endParaRPr b="1" sz="3700">
              <a:solidFill>
                <a:srgbClr val="FFFFFF"/>
              </a:solidFill>
              <a:latin typeface="Calibri"/>
              <a:ea typeface="Calibri"/>
              <a:cs typeface="Calibri"/>
              <a:sym typeface="Calibri"/>
            </a:endParaRPr>
          </a:p>
        </p:txBody>
      </p:sp>
      <p:pic>
        <p:nvPicPr>
          <p:cNvPr id="1218" name="Google Shape;1218;p114"/>
          <p:cNvPicPr preferRelativeResize="0"/>
          <p:nvPr/>
        </p:nvPicPr>
        <p:blipFill>
          <a:blip r:embed="rId3">
            <a:alphaModFix/>
          </a:blip>
          <a:stretch>
            <a:fillRect/>
          </a:stretch>
        </p:blipFill>
        <p:spPr>
          <a:xfrm>
            <a:off x="9774475" y="59912"/>
            <a:ext cx="2219325" cy="819150"/>
          </a:xfrm>
          <a:prstGeom prst="rect">
            <a:avLst/>
          </a:prstGeom>
          <a:noFill/>
          <a:ln>
            <a:noFill/>
          </a:ln>
        </p:spPr>
      </p:pic>
      <p:sp>
        <p:nvSpPr>
          <p:cNvPr id="1219" name="Google Shape;1219;p114"/>
          <p:cNvSpPr txBox="1"/>
          <p:nvPr/>
        </p:nvSpPr>
        <p:spPr>
          <a:xfrm>
            <a:off x="130725" y="901849"/>
            <a:ext cx="11360700" cy="1605600"/>
          </a:xfrm>
          <a:prstGeom prst="rect">
            <a:avLst/>
          </a:prstGeom>
          <a:noFill/>
          <a:ln>
            <a:noFill/>
          </a:ln>
        </p:spPr>
        <p:txBody>
          <a:bodyPr anchorCtr="0" anchor="ctr" bIns="45700" lIns="0" spcFirstLastPara="1" rIns="91425" wrap="square" tIns="45700">
            <a:normAutofit lnSpcReduction="20000"/>
          </a:bodyPr>
          <a:lstStyle/>
          <a:p>
            <a:pPr indent="0" lvl="0" marL="0" rtl="0" algn="ctr">
              <a:lnSpc>
                <a:spcPct val="90000"/>
              </a:lnSpc>
              <a:spcBef>
                <a:spcPts val="0"/>
              </a:spcBef>
              <a:spcAft>
                <a:spcPts val="0"/>
              </a:spcAft>
              <a:buNone/>
            </a:pPr>
            <a:r>
              <a:rPr b="1" lang="en-AU" sz="2777">
                <a:solidFill>
                  <a:srgbClr val="000000"/>
                </a:solidFill>
                <a:latin typeface="Work Sans"/>
                <a:ea typeface="Work Sans"/>
                <a:cs typeface="Work Sans"/>
                <a:sym typeface="Work Sans"/>
              </a:rPr>
              <a:t>COMP8430 - ADVANCED COMPUTER VISION AND ACTION</a:t>
            </a:r>
            <a:endParaRPr b="1" sz="2777">
              <a:solidFill>
                <a:srgbClr val="000000"/>
              </a:solidFill>
              <a:latin typeface="Work Sans"/>
              <a:ea typeface="Work Sans"/>
              <a:cs typeface="Work Sans"/>
              <a:sym typeface="Work Sans"/>
            </a:endParaRPr>
          </a:p>
          <a:p>
            <a:pPr indent="0" lvl="0" marL="0" rtl="0" algn="ctr">
              <a:lnSpc>
                <a:spcPct val="90000"/>
              </a:lnSpc>
              <a:spcBef>
                <a:spcPts val="0"/>
              </a:spcBef>
              <a:spcAft>
                <a:spcPts val="0"/>
              </a:spcAft>
              <a:buNone/>
            </a:pPr>
            <a:r>
              <a:rPr b="1" lang="en-AU" sz="2777">
                <a:solidFill>
                  <a:srgbClr val="000000"/>
                </a:solidFill>
                <a:latin typeface="Work Sans"/>
                <a:ea typeface="Work Sans"/>
                <a:cs typeface="Work Sans"/>
                <a:sym typeface="Work Sans"/>
              </a:rPr>
              <a:t>GROUP PROJECT - PHASE 4 PRESENTATION</a:t>
            </a:r>
            <a:endParaRPr b="1" sz="2777">
              <a:solidFill>
                <a:srgbClr val="000000"/>
              </a:solidFill>
              <a:latin typeface="Work Sans"/>
              <a:ea typeface="Work Sans"/>
              <a:cs typeface="Work Sans"/>
              <a:sym typeface="Work Sans"/>
            </a:endParaRPr>
          </a:p>
          <a:p>
            <a:pPr indent="0" lvl="0" marL="0" rtl="0" algn="ctr">
              <a:lnSpc>
                <a:spcPct val="90000"/>
              </a:lnSpc>
              <a:spcBef>
                <a:spcPts val="0"/>
              </a:spcBef>
              <a:spcAft>
                <a:spcPts val="0"/>
              </a:spcAft>
              <a:buNone/>
            </a:pPr>
            <a:r>
              <a:t/>
            </a:r>
            <a:endParaRPr b="1" sz="2777">
              <a:solidFill>
                <a:srgbClr val="000000"/>
              </a:solidFill>
              <a:latin typeface="Work Sans"/>
              <a:ea typeface="Work Sans"/>
              <a:cs typeface="Work Sans"/>
              <a:sym typeface="Work Sans"/>
            </a:endParaRPr>
          </a:p>
          <a:p>
            <a:pPr indent="0" lvl="0" marL="0" rtl="0" algn="ctr">
              <a:lnSpc>
                <a:spcPct val="90000"/>
              </a:lnSpc>
              <a:spcBef>
                <a:spcPts val="0"/>
              </a:spcBef>
              <a:spcAft>
                <a:spcPts val="0"/>
              </a:spcAft>
              <a:buNone/>
            </a:pPr>
            <a:r>
              <a:rPr b="1" lang="en-AU" sz="4222">
                <a:solidFill>
                  <a:srgbClr val="A6192E"/>
                </a:solidFill>
                <a:latin typeface="Work Sans"/>
                <a:ea typeface="Work Sans"/>
                <a:cs typeface="Work Sans"/>
                <a:sym typeface="Work Sans"/>
              </a:rPr>
              <a:t>FINE-GRAINED FRUIT CLASSIFICATION</a:t>
            </a:r>
            <a:endParaRPr b="1" sz="4222">
              <a:solidFill>
                <a:srgbClr val="A6192E"/>
              </a:solidFill>
              <a:latin typeface="Work Sans"/>
              <a:ea typeface="Work Sans"/>
              <a:cs typeface="Work Sans"/>
              <a:sym typeface="Work Sans"/>
            </a:endParaRPr>
          </a:p>
        </p:txBody>
      </p:sp>
      <p:pic>
        <p:nvPicPr>
          <p:cNvPr id="1220" name="Google Shape;1220;p114"/>
          <p:cNvPicPr preferRelativeResize="0"/>
          <p:nvPr/>
        </p:nvPicPr>
        <p:blipFill>
          <a:blip r:embed="rId4">
            <a:alphaModFix/>
          </a:blip>
          <a:stretch>
            <a:fillRect/>
          </a:stretch>
        </p:blipFill>
        <p:spPr>
          <a:xfrm>
            <a:off x="0" y="2838450"/>
            <a:ext cx="5534025" cy="4019550"/>
          </a:xfrm>
          <a:prstGeom prst="rect">
            <a:avLst/>
          </a:prstGeom>
          <a:noFill/>
          <a:ln>
            <a:noFill/>
          </a:ln>
        </p:spPr>
      </p:pic>
      <p:sp>
        <p:nvSpPr>
          <p:cNvPr id="1221" name="Google Shape;1221;p114"/>
          <p:cNvSpPr txBox="1"/>
          <p:nvPr/>
        </p:nvSpPr>
        <p:spPr>
          <a:xfrm>
            <a:off x="5777775" y="2927650"/>
            <a:ext cx="59958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000"/>
              </a:spcBef>
              <a:spcAft>
                <a:spcPts val="0"/>
              </a:spcAft>
              <a:buNone/>
            </a:pPr>
            <a:r>
              <a:rPr lang="en-AU" sz="2800" u="sng">
                <a:solidFill>
                  <a:schemeClr val="dk1"/>
                </a:solidFill>
                <a:latin typeface="Work Sans SemiBold"/>
                <a:ea typeface="Work Sans SemiBold"/>
                <a:cs typeface="Work Sans SemiBold"/>
                <a:sym typeface="Work Sans SemiBold"/>
              </a:rPr>
              <a:t>MEMBERS OF GROUP 3: </a:t>
            </a:r>
            <a:endParaRPr sz="2800" u="sng">
              <a:solidFill>
                <a:schemeClr val="dk1"/>
              </a:solidFill>
              <a:latin typeface="Work Sans SemiBold"/>
              <a:ea typeface="Work Sans SemiBold"/>
              <a:cs typeface="Work Sans SemiBold"/>
              <a:sym typeface="Work Sans SemiBold"/>
            </a:endParaRPr>
          </a:p>
        </p:txBody>
      </p:sp>
      <p:graphicFrame>
        <p:nvGraphicFramePr>
          <p:cNvPr id="1222" name="Google Shape;1222;p114"/>
          <p:cNvGraphicFramePr/>
          <p:nvPr/>
        </p:nvGraphicFramePr>
        <p:xfrm>
          <a:off x="5603400" y="3635375"/>
          <a:ext cx="3000000" cy="3000000"/>
        </p:xfrm>
        <a:graphic>
          <a:graphicData uri="http://schemas.openxmlformats.org/drawingml/2006/table">
            <a:tbl>
              <a:tblPr>
                <a:noFill/>
                <a:tableStyleId>{CBD930D6-F68A-4E47-AE9E-0F5D742E8A2C}</a:tableStyleId>
              </a:tblPr>
              <a:tblGrid>
                <a:gridCol w="4212775"/>
                <a:gridCol w="2189400"/>
              </a:tblGrid>
              <a:tr h="384975">
                <a:tc>
                  <a:txBody>
                    <a:bodyPr/>
                    <a:lstStyle/>
                    <a:p>
                      <a:pPr indent="0" lvl="0" marL="0" rtl="0" algn="l">
                        <a:lnSpc>
                          <a:spcPct val="115000"/>
                        </a:lnSpc>
                        <a:spcBef>
                          <a:spcPts val="0"/>
                        </a:spcBef>
                        <a:spcAft>
                          <a:spcPts val="0"/>
                        </a:spcAft>
                        <a:buNone/>
                      </a:pPr>
                      <a:r>
                        <a:rPr lang="en-AU" sz="1700">
                          <a:solidFill>
                            <a:srgbClr val="FFFFFF"/>
                          </a:solidFill>
                          <a:latin typeface="Work Sans Medium"/>
                          <a:ea typeface="Work Sans Medium"/>
                          <a:cs typeface="Work Sans Medium"/>
                          <a:sym typeface="Work Sans Medium"/>
                        </a:rPr>
                        <a:t>Student Name</a:t>
                      </a:r>
                      <a:endParaRPr sz="1700">
                        <a:solidFill>
                          <a:srgbClr val="FFFFFF"/>
                        </a:solidFill>
                        <a:latin typeface="Work Sans Medium"/>
                        <a:ea typeface="Work Sans Medium"/>
                        <a:cs typeface="Work Sans Medium"/>
                        <a:sym typeface="Work Sans Medium"/>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0000"/>
                    </a:solidFill>
                  </a:tcPr>
                </a:tc>
                <a:tc>
                  <a:txBody>
                    <a:bodyPr/>
                    <a:lstStyle/>
                    <a:p>
                      <a:pPr indent="0" lvl="0" marL="0" rtl="0" algn="l">
                        <a:lnSpc>
                          <a:spcPct val="115000"/>
                        </a:lnSpc>
                        <a:spcBef>
                          <a:spcPts val="0"/>
                        </a:spcBef>
                        <a:spcAft>
                          <a:spcPts val="0"/>
                        </a:spcAft>
                        <a:buNone/>
                      </a:pPr>
                      <a:r>
                        <a:rPr lang="en-AU" sz="1700">
                          <a:solidFill>
                            <a:srgbClr val="FFFFFF"/>
                          </a:solidFill>
                          <a:latin typeface="Work Sans Medium"/>
                          <a:ea typeface="Work Sans Medium"/>
                          <a:cs typeface="Work Sans Medium"/>
                          <a:sym typeface="Work Sans Medium"/>
                        </a:rPr>
                        <a:t>Student ID</a:t>
                      </a:r>
                      <a:endParaRPr sz="1700">
                        <a:solidFill>
                          <a:srgbClr val="FFFFFF"/>
                        </a:solidFill>
                        <a:latin typeface="Work Sans Medium"/>
                        <a:ea typeface="Work Sans Medium"/>
                        <a:cs typeface="Work Sans Medium"/>
                        <a:sym typeface="Work Sans Medium"/>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0000"/>
                    </a:solidFill>
                  </a:tcPr>
                </a:tc>
              </a:tr>
              <a:tr h="364350">
                <a:tc>
                  <a:txBody>
                    <a:bodyPr/>
                    <a:lstStyle/>
                    <a:p>
                      <a:pPr indent="0" lvl="0" marL="0" rtl="0" algn="l">
                        <a:lnSpc>
                          <a:spcPct val="115000"/>
                        </a:lnSpc>
                        <a:spcBef>
                          <a:spcPts val="0"/>
                        </a:spcBef>
                        <a:spcAft>
                          <a:spcPts val="0"/>
                        </a:spcAft>
                        <a:buNone/>
                      </a:pPr>
                      <a:r>
                        <a:rPr lang="en-AU" sz="1700">
                          <a:latin typeface="Work Sans Medium"/>
                          <a:ea typeface="Work Sans Medium"/>
                          <a:cs typeface="Work Sans Medium"/>
                          <a:sym typeface="Work Sans Medium"/>
                        </a:rPr>
                        <a:t>Phuong Thao (Jasmine) Huynh</a:t>
                      </a:r>
                      <a:endParaRPr sz="1700">
                        <a:latin typeface="Work Sans Medium"/>
                        <a:ea typeface="Work Sans Medium"/>
                        <a:cs typeface="Work Sans Medium"/>
                        <a:sym typeface="Work Sans Medium"/>
                      </a:endParaRPr>
                    </a:p>
                  </a:txBody>
                  <a:tcPr marT="63500" marB="63500" marR="63500" marL="63500">
                    <a:lnT cap="flat" cmpd="sng" w="12700">
                      <a:solidFill>
                        <a:srgbClr val="FFFFFF"/>
                      </a:solidFill>
                      <a:prstDash val="solid"/>
                      <a:round/>
                      <a:headEnd len="sm" w="sm" type="none"/>
                      <a:tailEnd len="sm" w="sm" type="none"/>
                    </a:lnT>
                  </a:tcPr>
                </a:tc>
                <a:tc>
                  <a:txBody>
                    <a:bodyPr/>
                    <a:lstStyle/>
                    <a:p>
                      <a:pPr indent="0" lvl="0" marL="0" marR="0" rtl="0" algn="l">
                        <a:lnSpc>
                          <a:spcPct val="115000"/>
                        </a:lnSpc>
                        <a:spcBef>
                          <a:spcPts val="0"/>
                        </a:spcBef>
                        <a:spcAft>
                          <a:spcPts val="0"/>
                        </a:spcAft>
                        <a:buNone/>
                      </a:pPr>
                      <a:r>
                        <a:rPr lang="en-AU" sz="1700">
                          <a:latin typeface="Work Sans Medium"/>
                          <a:ea typeface="Work Sans Medium"/>
                          <a:cs typeface="Work Sans Medium"/>
                          <a:sym typeface="Work Sans Medium"/>
                        </a:rPr>
                        <a:t>46248722 </a:t>
                      </a:r>
                      <a:endParaRPr sz="1700">
                        <a:latin typeface="Work Sans Medium"/>
                        <a:ea typeface="Work Sans Medium"/>
                        <a:cs typeface="Work Sans Medium"/>
                        <a:sym typeface="Work Sans Medium"/>
                      </a:endParaRPr>
                    </a:p>
                  </a:txBody>
                  <a:tcPr marT="63500" marB="63500" marR="63500" marL="63500">
                    <a:lnT cap="flat" cmpd="sng" w="12700">
                      <a:solidFill>
                        <a:srgbClr val="FFFFFF"/>
                      </a:solidFill>
                      <a:prstDash val="solid"/>
                      <a:round/>
                      <a:headEnd len="sm" w="sm" type="none"/>
                      <a:tailEnd len="sm" w="sm" type="none"/>
                    </a:lnT>
                  </a:tcPr>
                </a:tc>
              </a:tr>
              <a:tr h="529350">
                <a:tc>
                  <a:txBody>
                    <a:bodyPr/>
                    <a:lstStyle/>
                    <a:p>
                      <a:pPr indent="0" lvl="0" marL="0" rtl="0" algn="l">
                        <a:lnSpc>
                          <a:spcPct val="115000"/>
                        </a:lnSpc>
                        <a:spcBef>
                          <a:spcPts val="0"/>
                        </a:spcBef>
                        <a:spcAft>
                          <a:spcPts val="0"/>
                        </a:spcAft>
                        <a:buNone/>
                      </a:pPr>
                      <a:r>
                        <a:rPr lang="en-AU" sz="1700">
                          <a:latin typeface="Work Sans Medium"/>
                          <a:ea typeface="Work Sans Medium"/>
                          <a:cs typeface="Work Sans Medium"/>
                          <a:sym typeface="Work Sans Medium"/>
                        </a:rPr>
                        <a:t>Prakhar Mishra</a:t>
                      </a:r>
                      <a:endParaRPr sz="1700">
                        <a:latin typeface="Work Sans Medium"/>
                        <a:ea typeface="Work Sans Medium"/>
                        <a:cs typeface="Work Sans Medium"/>
                        <a:sym typeface="Work Sans Medium"/>
                      </a:endParaRPr>
                    </a:p>
                  </a:txBody>
                  <a:tcPr marT="63500" marB="63500" marR="63500" marL="63500"/>
                </a:tc>
                <a:tc>
                  <a:txBody>
                    <a:bodyPr/>
                    <a:lstStyle/>
                    <a:p>
                      <a:pPr indent="0" lvl="0" marL="0" marR="0" rtl="0" algn="l">
                        <a:lnSpc>
                          <a:spcPct val="115000"/>
                        </a:lnSpc>
                        <a:spcBef>
                          <a:spcPts val="0"/>
                        </a:spcBef>
                        <a:spcAft>
                          <a:spcPts val="1200"/>
                        </a:spcAft>
                        <a:buNone/>
                      </a:pPr>
                      <a:r>
                        <a:rPr lang="en-AU" sz="1700">
                          <a:latin typeface="Work Sans Medium"/>
                          <a:ea typeface="Work Sans Medium"/>
                          <a:cs typeface="Work Sans Medium"/>
                          <a:sym typeface="Work Sans Medium"/>
                        </a:rPr>
                        <a:t>48081906</a:t>
                      </a:r>
                      <a:endParaRPr sz="1700">
                        <a:latin typeface="Work Sans Medium"/>
                        <a:ea typeface="Work Sans Medium"/>
                        <a:cs typeface="Work Sans Medium"/>
                        <a:sym typeface="Work Sans Medium"/>
                      </a:endParaRPr>
                    </a:p>
                  </a:txBody>
                  <a:tcPr marT="63500" marB="63500" marR="63500" marL="63500"/>
                </a:tc>
              </a:tr>
              <a:tr h="529350">
                <a:tc>
                  <a:txBody>
                    <a:bodyPr/>
                    <a:lstStyle/>
                    <a:p>
                      <a:pPr indent="0" lvl="0" marL="0" rtl="0" algn="l">
                        <a:lnSpc>
                          <a:spcPct val="115000"/>
                        </a:lnSpc>
                        <a:spcBef>
                          <a:spcPts val="0"/>
                        </a:spcBef>
                        <a:spcAft>
                          <a:spcPts val="1200"/>
                        </a:spcAft>
                        <a:buNone/>
                      </a:pPr>
                      <a:r>
                        <a:rPr lang="en-AU" sz="1700">
                          <a:latin typeface="Work Sans Medium"/>
                          <a:ea typeface="Work Sans Medium"/>
                          <a:cs typeface="Work Sans Medium"/>
                          <a:sym typeface="Work Sans Medium"/>
                        </a:rPr>
                        <a:t>Taha Naveed Shibli</a:t>
                      </a:r>
                      <a:endParaRPr sz="1700">
                        <a:latin typeface="Work Sans Medium"/>
                        <a:ea typeface="Work Sans Medium"/>
                        <a:cs typeface="Work Sans Medium"/>
                        <a:sym typeface="Work Sans Medium"/>
                      </a:endParaRPr>
                    </a:p>
                  </a:txBody>
                  <a:tcPr marT="63500" marB="63500" marR="63500" marL="63500"/>
                </a:tc>
                <a:tc>
                  <a:txBody>
                    <a:bodyPr/>
                    <a:lstStyle/>
                    <a:p>
                      <a:pPr indent="0" lvl="0" marL="0" rtl="0" algn="l">
                        <a:lnSpc>
                          <a:spcPct val="115000"/>
                        </a:lnSpc>
                        <a:spcBef>
                          <a:spcPts val="0"/>
                        </a:spcBef>
                        <a:spcAft>
                          <a:spcPts val="1200"/>
                        </a:spcAft>
                        <a:buNone/>
                      </a:pPr>
                      <a:r>
                        <a:rPr lang="en-AU" sz="1700">
                          <a:latin typeface="Work Sans Medium"/>
                          <a:ea typeface="Work Sans Medium"/>
                          <a:cs typeface="Work Sans Medium"/>
                          <a:sym typeface="Work Sans Medium"/>
                        </a:rPr>
                        <a:t>47892641</a:t>
                      </a:r>
                      <a:endParaRPr sz="1700">
                        <a:latin typeface="Work Sans Medium"/>
                        <a:ea typeface="Work Sans Medium"/>
                        <a:cs typeface="Work Sans Medium"/>
                        <a:sym typeface="Work Sans Medium"/>
                      </a:endParaRPr>
                    </a:p>
                  </a:txBody>
                  <a:tcPr marT="63500" marB="63500" marR="63500" marL="63500"/>
                </a:tc>
              </a:tr>
              <a:tr h="529350">
                <a:tc>
                  <a:txBody>
                    <a:bodyPr/>
                    <a:lstStyle/>
                    <a:p>
                      <a:pPr indent="0" lvl="0" marL="0" rtl="0" algn="l">
                        <a:lnSpc>
                          <a:spcPct val="115000"/>
                        </a:lnSpc>
                        <a:spcBef>
                          <a:spcPts val="0"/>
                        </a:spcBef>
                        <a:spcAft>
                          <a:spcPts val="1200"/>
                        </a:spcAft>
                        <a:buNone/>
                      </a:pPr>
                      <a:r>
                        <a:rPr lang="en-AU" sz="1700">
                          <a:latin typeface="Work Sans Medium"/>
                          <a:ea typeface="Work Sans Medium"/>
                          <a:cs typeface="Work Sans Medium"/>
                          <a:sym typeface="Work Sans Medium"/>
                        </a:rPr>
                        <a:t>Gary Tze Hay Lau</a:t>
                      </a:r>
                      <a:endParaRPr sz="1700">
                        <a:latin typeface="Work Sans Medium"/>
                        <a:ea typeface="Work Sans Medium"/>
                        <a:cs typeface="Work Sans Medium"/>
                        <a:sym typeface="Work Sans Medium"/>
                      </a:endParaRPr>
                    </a:p>
                  </a:txBody>
                  <a:tcPr marT="63500" marB="63500" marR="63500" marL="63500"/>
                </a:tc>
                <a:tc>
                  <a:txBody>
                    <a:bodyPr/>
                    <a:lstStyle/>
                    <a:p>
                      <a:pPr indent="0" lvl="0" marL="0" rtl="0" algn="l">
                        <a:lnSpc>
                          <a:spcPct val="115000"/>
                        </a:lnSpc>
                        <a:spcBef>
                          <a:spcPts val="0"/>
                        </a:spcBef>
                        <a:spcAft>
                          <a:spcPts val="1200"/>
                        </a:spcAft>
                        <a:buNone/>
                      </a:pPr>
                      <a:r>
                        <a:rPr lang="en-AU" sz="1700">
                          <a:latin typeface="Work Sans Medium"/>
                          <a:ea typeface="Work Sans Medium"/>
                          <a:cs typeface="Work Sans Medium"/>
                          <a:sym typeface="Work Sans Medium"/>
                        </a:rPr>
                        <a:t>45245673</a:t>
                      </a:r>
                      <a:endParaRPr sz="1700">
                        <a:latin typeface="Work Sans Medium"/>
                        <a:ea typeface="Work Sans Medium"/>
                        <a:cs typeface="Work Sans Medium"/>
                        <a:sym typeface="Work Sans Medium"/>
                      </a:endParaRPr>
                    </a:p>
                  </a:txBody>
                  <a:tcPr marT="63500" marB="63500" marR="63500" marL="63500"/>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23"/>
          <p:cNvSpPr txBox="1"/>
          <p:nvPr>
            <p:ph type="title"/>
          </p:nvPr>
        </p:nvSpPr>
        <p:spPr>
          <a:xfrm>
            <a:off x="623888" y="245155"/>
            <a:ext cx="8921100" cy="538500"/>
          </a:xfrm>
          <a:prstGeom prst="rect">
            <a:avLst/>
          </a:prstGeom>
          <a:noFill/>
          <a:ln>
            <a:noFill/>
          </a:ln>
        </p:spPr>
        <p:txBody>
          <a:bodyPr anchorCtr="0" anchor="ctr" bIns="45700" lIns="0" spcFirstLastPara="1" rIns="91425" wrap="square" tIns="45700">
            <a:normAutofit/>
          </a:bodyPr>
          <a:lstStyle/>
          <a:p>
            <a:pPr indent="0" lvl="0" marL="0" rtl="0" algn="l">
              <a:spcBef>
                <a:spcPts val="0"/>
              </a:spcBef>
              <a:spcAft>
                <a:spcPts val="0"/>
              </a:spcAft>
              <a:buClr>
                <a:schemeClr val="dk1"/>
              </a:buClr>
              <a:buSzPts val="3200"/>
              <a:buFont typeface="Work Sans"/>
              <a:buNone/>
            </a:pPr>
            <a:r>
              <a:rPr lang="en-AU"/>
              <a:t>DISCUSSION AND LESSON LEARNED</a:t>
            </a:r>
            <a:endParaRPr/>
          </a:p>
        </p:txBody>
      </p:sp>
      <p:sp>
        <p:nvSpPr>
          <p:cNvPr id="1364" name="Google Shape;1364;p123"/>
          <p:cNvSpPr txBox="1"/>
          <p:nvPr>
            <p:ph idx="1" type="body"/>
          </p:nvPr>
        </p:nvSpPr>
        <p:spPr>
          <a:xfrm>
            <a:off x="623419" y="741399"/>
            <a:ext cx="8921100" cy="314400"/>
          </a:xfrm>
          <a:prstGeom prst="rect">
            <a:avLst/>
          </a:prstGeom>
          <a:noFill/>
          <a:ln>
            <a:noFill/>
          </a:ln>
        </p:spPr>
        <p:txBody>
          <a:bodyPr anchorCtr="0" anchor="t" bIns="45700" lIns="0" spcFirstLastPara="1" rIns="91425" wrap="square" tIns="45700">
            <a:noAutofit/>
          </a:bodyPr>
          <a:lstStyle/>
          <a:p>
            <a:pPr indent="0" lvl="0" marL="0" rtl="0" algn="l">
              <a:spcBef>
                <a:spcPts val="0"/>
              </a:spcBef>
              <a:spcAft>
                <a:spcPts val="0"/>
              </a:spcAft>
              <a:buClr>
                <a:schemeClr val="lt2"/>
              </a:buClr>
              <a:buSzPts val="2000"/>
              <a:buNone/>
            </a:pPr>
            <a:r>
              <a:rPr b="1" lang="en-AU"/>
              <a:t>CHALLENGES</a:t>
            </a:r>
            <a:endParaRPr b="1"/>
          </a:p>
          <a:p>
            <a:pPr indent="0" lvl="0" marL="0" rtl="0" algn="l">
              <a:lnSpc>
                <a:spcPct val="100000"/>
              </a:lnSpc>
              <a:spcBef>
                <a:spcPts val="0"/>
              </a:spcBef>
              <a:spcAft>
                <a:spcPts val="0"/>
              </a:spcAft>
              <a:buClr>
                <a:schemeClr val="lt2"/>
              </a:buClr>
              <a:buSzPts val="2000"/>
              <a:buNone/>
            </a:pPr>
            <a:r>
              <a:t/>
            </a:r>
            <a:endParaRPr/>
          </a:p>
        </p:txBody>
      </p:sp>
      <p:sp>
        <p:nvSpPr>
          <p:cNvPr id="1365" name="Google Shape;1365;p123"/>
          <p:cNvSpPr txBox="1"/>
          <p:nvPr>
            <p:ph idx="2" type="body"/>
          </p:nvPr>
        </p:nvSpPr>
        <p:spPr>
          <a:xfrm>
            <a:off x="477100" y="3006600"/>
            <a:ext cx="2220300" cy="3356400"/>
          </a:xfrm>
          <a:prstGeom prst="rect">
            <a:avLst/>
          </a:prstGeom>
          <a:noFill/>
          <a:ln>
            <a:noFill/>
          </a:ln>
        </p:spPr>
        <p:txBody>
          <a:bodyPr anchorCtr="0" anchor="t" bIns="45700" lIns="0" spcFirstLastPara="1" rIns="91425" wrap="square" tIns="45700">
            <a:normAutofit/>
          </a:bodyPr>
          <a:lstStyle/>
          <a:p>
            <a:pPr indent="0" lvl="0" marL="0" rtl="0" algn="l">
              <a:lnSpc>
                <a:spcPct val="100000"/>
              </a:lnSpc>
              <a:spcBef>
                <a:spcPts val="0"/>
              </a:spcBef>
              <a:spcAft>
                <a:spcPts val="0"/>
              </a:spcAft>
              <a:buClr>
                <a:schemeClr val="dk1"/>
              </a:buClr>
              <a:buSzPts val="1800"/>
              <a:buNone/>
            </a:pPr>
            <a:r>
              <a:rPr lang="en-AU" sz="2200">
                <a:solidFill>
                  <a:srgbClr val="000000"/>
                </a:solidFill>
              </a:rPr>
              <a:t>Training on static images, deploying on </a:t>
            </a:r>
            <a:r>
              <a:rPr lang="en-AU" sz="2200">
                <a:solidFill>
                  <a:srgbClr val="000000"/>
                </a:solidFill>
              </a:rPr>
              <a:t>robot-captured</a:t>
            </a:r>
            <a:r>
              <a:rPr lang="en-AU" sz="2200">
                <a:solidFill>
                  <a:srgbClr val="000000"/>
                </a:solidFill>
              </a:rPr>
              <a:t> images with different conditions.</a:t>
            </a:r>
            <a:endParaRPr sz="2200">
              <a:solidFill>
                <a:srgbClr val="000000"/>
              </a:solidFill>
            </a:endParaRPr>
          </a:p>
        </p:txBody>
      </p:sp>
      <p:sp>
        <p:nvSpPr>
          <p:cNvPr id="1366" name="Google Shape;1366;p123"/>
          <p:cNvSpPr txBox="1"/>
          <p:nvPr>
            <p:ph idx="3" type="body"/>
          </p:nvPr>
        </p:nvSpPr>
        <p:spPr>
          <a:xfrm>
            <a:off x="3051075" y="3006600"/>
            <a:ext cx="2220300" cy="3356400"/>
          </a:xfrm>
          <a:prstGeom prst="rect">
            <a:avLst/>
          </a:prstGeom>
          <a:noFill/>
          <a:ln>
            <a:noFill/>
          </a:ln>
        </p:spPr>
        <p:txBody>
          <a:bodyPr anchorCtr="0" anchor="t" bIns="45700" lIns="0" spcFirstLastPara="1" rIns="91425" wrap="square" tIns="45700">
            <a:normAutofit/>
          </a:bodyPr>
          <a:lstStyle/>
          <a:p>
            <a:pPr indent="0" lvl="0" marL="0" rtl="0" algn="l">
              <a:lnSpc>
                <a:spcPct val="100000"/>
              </a:lnSpc>
              <a:spcBef>
                <a:spcPts val="0"/>
              </a:spcBef>
              <a:spcAft>
                <a:spcPts val="0"/>
              </a:spcAft>
              <a:buClr>
                <a:schemeClr val="dk1"/>
              </a:buClr>
              <a:buSzPts val="1800"/>
              <a:buNone/>
            </a:pPr>
            <a:r>
              <a:rPr lang="en-AU" sz="2200">
                <a:solidFill>
                  <a:srgbClr val="000000"/>
                </a:solidFill>
              </a:rPr>
              <a:t>Different camera sensors on robots introduced inconsistencies.</a:t>
            </a:r>
            <a:endParaRPr sz="2200">
              <a:solidFill>
                <a:srgbClr val="000000"/>
              </a:solidFill>
            </a:endParaRPr>
          </a:p>
        </p:txBody>
      </p:sp>
      <p:sp>
        <p:nvSpPr>
          <p:cNvPr id="1367" name="Google Shape;1367;p123"/>
          <p:cNvSpPr txBox="1"/>
          <p:nvPr>
            <p:ph idx="4" type="body"/>
          </p:nvPr>
        </p:nvSpPr>
        <p:spPr>
          <a:xfrm>
            <a:off x="6134150" y="3007725"/>
            <a:ext cx="2449200" cy="3247500"/>
          </a:xfrm>
          <a:prstGeom prst="rect">
            <a:avLst/>
          </a:prstGeom>
          <a:noFill/>
          <a:ln>
            <a:noFill/>
          </a:ln>
        </p:spPr>
        <p:txBody>
          <a:bodyPr anchorCtr="0" anchor="t" bIns="45700" lIns="0" spcFirstLastPara="1" rIns="91425" wrap="square" tIns="45700">
            <a:normAutofit/>
          </a:bodyPr>
          <a:lstStyle/>
          <a:p>
            <a:pPr indent="0" lvl="0" marL="0" rtl="0" algn="l">
              <a:lnSpc>
                <a:spcPct val="100000"/>
              </a:lnSpc>
              <a:spcBef>
                <a:spcPts val="0"/>
              </a:spcBef>
              <a:spcAft>
                <a:spcPts val="0"/>
              </a:spcAft>
              <a:buClr>
                <a:schemeClr val="dk1"/>
              </a:buClr>
              <a:buSzPts val="1800"/>
              <a:buNone/>
            </a:pPr>
            <a:r>
              <a:rPr lang="en-AU" sz="2200">
                <a:solidFill>
                  <a:srgbClr val="000000"/>
                </a:solidFill>
              </a:rPr>
              <a:t>ROS 2 rebuilds: Time-consuming debugging due to full environment rebuilds after changes.</a:t>
            </a:r>
            <a:endParaRPr sz="2200">
              <a:solidFill>
                <a:srgbClr val="000000"/>
              </a:solidFill>
            </a:endParaRPr>
          </a:p>
        </p:txBody>
      </p:sp>
      <p:sp>
        <p:nvSpPr>
          <p:cNvPr id="1368" name="Google Shape;1368;p123"/>
          <p:cNvSpPr txBox="1"/>
          <p:nvPr>
            <p:ph idx="5" type="body"/>
          </p:nvPr>
        </p:nvSpPr>
        <p:spPr>
          <a:xfrm>
            <a:off x="9309450" y="2945262"/>
            <a:ext cx="1965300" cy="3059100"/>
          </a:xfrm>
          <a:prstGeom prst="rect">
            <a:avLst/>
          </a:prstGeom>
          <a:noFill/>
          <a:ln>
            <a:noFill/>
          </a:ln>
        </p:spPr>
        <p:txBody>
          <a:bodyPr anchorCtr="0" anchor="t" bIns="45700" lIns="0" spcFirstLastPara="1" rIns="91425" wrap="square" tIns="45700">
            <a:normAutofit/>
          </a:bodyPr>
          <a:lstStyle/>
          <a:p>
            <a:pPr indent="0" lvl="0" marL="0" rtl="0" algn="l">
              <a:lnSpc>
                <a:spcPct val="100000"/>
              </a:lnSpc>
              <a:spcBef>
                <a:spcPts val="1200"/>
              </a:spcBef>
              <a:spcAft>
                <a:spcPts val="0"/>
              </a:spcAft>
              <a:buClr>
                <a:schemeClr val="dk1"/>
              </a:buClr>
              <a:buSzPts val="1800"/>
              <a:buNone/>
            </a:pPr>
            <a:r>
              <a:rPr lang="en-AU" sz="2200">
                <a:solidFill>
                  <a:srgbClr val="000000"/>
                </a:solidFill>
              </a:rPr>
              <a:t>Limited robot battery life constrained testing sessions.</a:t>
            </a:r>
            <a:endParaRPr sz="2200">
              <a:solidFill>
                <a:srgbClr val="000000"/>
              </a:solidFill>
            </a:endParaRPr>
          </a:p>
        </p:txBody>
      </p:sp>
      <p:sp>
        <p:nvSpPr>
          <p:cNvPr id="1369" name="Google Shape;1369;p123"/>
          <p:cNvSpPr txBox="1"/>
          <p:nvPr>
            <p:ph idx="12" type="sldNum"/>
          </p:nvPr>
        </p:nvSpPr>
        <p:spPr>
          <a:xfrm>
            <a:off x="8920501" y="63563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pic>
        <p:nvPicPr>
          <p:cNvPr id="1370" name="Google Shape;1370;p123"/>
          <p:cNvPicPr preferRelativeResize="0"/>
          <p:nvPr/>
        </p:nvPicPr>
        <p:blipFill>
          <a:blip r:embed="rId3">
            <a:alphaModFix/>
          </a:blip>
          <a:stretch>
            <a:fillRect/>
          </a:stretch>
        </p:blipFill>
        <p:spPr>
          <a:xfrm>
            <a:off x="885526" y="1602030"/>
            <a:ext cx="928075" cy="1026575"/>
          </a:xfrm>
          <a:prstGeom prst="rect">
            <a:avLst/>
          </a:prstGeom>
          <a:noFill/>
          <a:ln>
            <a:noFill/>
          </a:ln>
        </p:spPr>
      </p:pic>
      <p:pic>
        <p:nvPicPr>
          <p:cNvPr id="1371" name="Google Shape;1371;p123"/>
          <p:cNvPicPr preferRelativeResize="0"/>
          <p:nvPr/>
        </p:nvPicPr>
        <p:blipFill>
          <a:blip r:embed="rId4">
            <a:alphaModFix/>
          </a:blip>
          <a:stretch>
            <a:fillRect/>
          </a:stretch>
        </p:blipFill>
        <p:spPr>
          <a:xfrm>
            <a:off x="9544513" y="1708450"/>
            <a:ext cx="1278075" cy="955923"/>
          </a:xfrm>
          <a:prstGeom prst="rect">
            <a:avLst/>
          </a:prstGeom>
          <a:noFill/>
          <a:ln>
            <a:noFill/>
          </a:ln>
        </p:spPr>
      </p:pic>
      <p:pic>
        <p:nvPicPr>
          <p:cNvPr id="1372" name="Google Shape;1372;p123"/>
          <p:cNvPicPr preferRelativeResize="0"/>
          <p:nvPr/>
        </p:nvPicPr>
        <p:blipFill rotWithShape="1">
          <a:blip r:embed="rId5">
            <a:alphaModFix/>
          </a:blip>
          <a:srcRect b="18387" l="12405" r="9175" t="13585"/>
          <a:stretch/>
        </p:blipFill>
        <p:spPr>
          <a:xfrm>
            <a:off x="3130350" y="1744225"/>
            <a:ext cx="1200502" cy="884377"/>
          </a:xfrm>
          <a:prstGeom prst="rect">
            <a:avLst/>
          </a:prstGeom>
          <a:noFill/>
          <a:ln>
            <a:noFill/>
          </a:ln>
        </p:spPr>
      </p:pic>
      <p:pic>
        <p:nvPicPr>
          <p:cNvPr id="1373" name="Google Shape;1373;p123"/>
          <p:cNvPicPr preferRelativeResize="0"/>
          <p:nvPr/>
        </p:nvPicPr>
        <p:blipFill rotWithShape="1">
          <a:blip r:embed="rId6">
            <a:alphaModFix/>
          </a:blip>
          <a:srcRect b="0" l="14030" r="0" t="0"/>
          <a:stretch/>
        </p:blipFill>
        <p:spPr>
          <a:xfrm>
            <a:off x="6134150" y="1637350"/>
            <a:ext cx="1098799" cy="955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
        <p:nvSpPr>
          <p:cNvPr id="1378" name="Google Shape;1378;p124"/>
          <p:cNvSpPr txBox="1"/>
          <p:nvPr>
            <p:ph type="title"/>
          </p:nvPr>
        </p:nvSpPr>
        <p:spPr>
          <a:xfrm>
            <a:off x="624357" y="245155"/>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DISCUSSION AND LESSON LEARNED</a:t>
            </a:r>
            <a:endParaRPr/>
          </a:p>
        </p:txBody>
      </p:sp>
      <p:sp>
        <p:nvSpPr>
          <p:cNvPr id="1379" name="Google Shape;1379;p124"/>
          <p:cNvSpPr txBox="1"/>
          <p:nvPr>
            <p:ph idx="1" type="body"/>
          </p:nvPr>
        </p:nvSpPr>
        <p:spPr>
          <a:xfrm>
            <a:off x="623888" y="741399"/>
            <a:ext cx="9030600" cy="314400"/>
          </a:xfrm>
          <a:prstGeom prst="rect">
            <a:avLst/>
          </a:prstGeom>
          <a:noFill/>
          <a:ln>
            <a:noFill/>
          </a:ln>
        </p:spPr>
        <p:txBody>
          <a:bodyPr anchorCtr="0" anchor="t" bIns="45700" lIns="0" spcFirstLastPara="1" rIns="91425" wrap="square" tIns="45700">
            <a:noAutofit/>
          </a:bodyPr>
          <a:lstStyle/>
          <a:p>
            <a:pPr indent="0" lvl="0" marL="0" rtl="0" algn="l">
              <a:lnSpc>
                <a:spcPct val="100000"/>
              </a:lnSpc>
              <a:spcBef>
                <a:spcPts val="0"/>
              </a:spcBef>
              <a:spcAft>
                <a:spcPts val="0"/>
              </a:spcAft>
              <a:buClr>
                <a:schemeClr val="lt2"/>
              </a:buClr>
              <a:buSzPts val="2000"/>
              <a:buNone/>
            </a:pPr>
            <a:r>
              <a:rPr b="1" lang="en-AU"/>
              <a:t>KEY LESSONS</a:t>
            </a:r>
            <a:endParaRPr b="1"/>
          </a:p>
        </p:txBody>
      </p:sp>
      <p:sp>
        <p:nvSpPr>
          <p:cNvPr id="1380" name="Google Shape;1380;p124"/>
          <p:cNvSpPr txBox="1"/>
          <p:nvPr>
            <p:ph idx="12" type="sldNum"/>
          </p:nvPr>
        </p:nvSpPr>
        <p:spPr>
          <a:xfrm>
            <a:off x="8920501" y="63563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sp>
        <p:nvSpPr>
          <p:cNvPr id="1381" name="Google Shape;1381;p124"/>
          <p:cNvSpPr txBox="1"/>
          <p:nvPr/>
        </p:nvSpPr>
        <p:spPr>
          <a:xfrm>
            <a:off x="2186425" y="1524380"/>
            <a:ext cx="8466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01</a:t>
            </a:r>
            <a:endParaRPr/>
          </a:p>
        </p:txBody>
      </p:sp>
      <p:sp>
        <p:nvSpPr>
          <p:cNvPr id="1382" name="Google Shape;1382;p124"/>
          <p:cNvSpPr txBox="1"/>
          <p:nvPr/>
        </p:nvSpPr>
        <p:spPr>
          <a:xfrm>
            <a:off x="3534800" y="1628773"/>
            <a:ext cx="6119700" cy="6978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600">
                <a:solidFill>
                  <a:schemeClr val="lt1"/>
                </a:solidFill>
                <a:latin typeface="Work Sans"/>
                <a:ea typeface="Work Sans"/>
                <a:cs typeface="Work Sans"/>
                <a:sym typeface="Work Sans"/>
              </a:rPr>
              <a:t>Ensure alignment between data collection and deployment conditions (fixed camera vs. handheld data).</a:t>
            </a:r>
            <a:endParaRPr sz="1600">
              <a:solidFill>
                <a:schemeClr val="lt1"/>
              </a:solidFill>
              <a:latin typeface="Work Sans"/>
              <a:ea typeface="Work Sans"/>
              <a:cs typeface="Work Sans"/>
              <a:sym typeface="Work Sans"/>
            </a:endParaRPr>
          </a:p>
        </p:txBody>
      </p:sp>
      <p:sp>
        <p:nvSpPr>
          <p:cNvPr id="1383" name="Google Shape;1383;p124"/>
          <p:cNvSpPr txBox="1"/>
          <p:nvPr/>
        </p:nvSpPr>
        <p:spPr>
          <a:xfrm>
            <a:off x="2334180" y="3274893"/>
            <a:ext cx="9477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02</a:t>
            </a:r>
            <a:endParaRPr/>
          </a:p>
        </p:txBody>
      </p:sp>
      <p:sp>
        <p:nvSpPr>
          <p:cNvPr id="1384" name="Google Shape;1384;p124"/>
          <p:cNvSpPr txBox="1"/>
          <p:nvPr/>
        </p:nvSpPr>
        <p:spPr>
          <a:xfrm>
            <a:off x="2334932" y="5071761"/>
            <a:ext cx="9462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03</a:t>
            </a:r>
            <a:endParaRPr/>
          </a:p>
        </p:txBody>
      </p:sp>
      <p:sp>
        <p:nvSpPr>
          <p:cNvPr id="1385" name="Google Shape;1385;p124"/>
          <p:cNvSpPr txBox="1"/>
          <p:nvPr/>
        </p:nvSpPr>
        <p:spPr>
          <a:xfrm>
            <a:off x="2186430" y="2700842"/>
            <a:ext cx="9477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02</a:t>
            </a:r>
            <a:endParaRPr/>
          </a:p>
        </p:txBody>
      </p:sp>
      <p:sp>
        <p:nvSpPr>
          <p:cNvPr id="1386" name="Google Shape;1386;p124"/>
          <p:cNvSpPr txBox="1"/>
          <p:nvPr/>
        </p:nvSpPr>
        <p:spPr>
          <a:xfrm>
            <a:off x="3577525" y="2919647"/>
            <a:ext cx="6119700" cy="3387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600">
                <a:solidFill>
                  <a:schemeClr val="lt1"/>
                </a:solidFill>
                <a:latin typeface="Work Sans"/>
                <a:ea typeface="Work Sans"/>
                <a:cs typeface="Work Sans"/>
                <a:sym typeface="Work Sans"/>
              </a:rPr>
              <a:t>Test across multiple hardware units to ensure robustness.</a:t>
            </a:r>
            <a:endParaRPr sz="1200">
              <a:latin typeface="Work Sans"/>
              <a:ea typeface="Work Sans"/>
              <a:cs typeface="Work Sans"/>
              <a:sym typeface="Work Sans"/>
            </a:endParaRPr>
          </a:p>
        </p:txBody>
      </p:sp>
      <p:sp>
        <p:nvSpPr>
          <p:cNvPr id="1387" name="Google Shape;1387;p124"/>
          <p:cNvSpPr txBox="1"/>
          <p:nvPr/>
        </p:nvSpPr>
        <p:spPr>
          <a:xfrm>
            <a:off x="2187182" y="3886311"/>
            <a:ext cx="9462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03</a:t>
            </a:r>
            <a:endParaRPr/>
          </a:p>
        </p:txBody>
      </p:sp>
      <p:sp>
        <p:nvSpPr>
          <p:cNvPr id="1388" name="Google Shape;1388;p124"/>
          <p:cNvSpPr txBox="1"/>
          <p:nvPr/>
        </p:nvSpPr>
        <p:spPr>
          <a:xfrm>
            <a:off x="3627064" y="3937275"/>
            <a:ext cx="6119700" cy="6978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600">
                <a:solidFill>
                  <a:schemeClr val="lt1"/>
                </a:solidFill>
                <a:latin typeface="Work Sans"/>
                <a:ea typeface="Work Sans"/>
                <a:cs typeface="Work Sans"/>
                <a:sym typeface="Work Sans"/>
              </a:rPr>
              <a:t>Streamline debugging workflow by explore modular testing and containerization.</a:t>
            </a:r>
            <a:endParaRPr sz="1600">
              <a:solidFill>
                <a:schemeClr val="lt1"/>
              </a:solidFill>
              <a:latin typeface="Work Sans"/>
              <a:ea typeface="Work Sans"/>
              <a:cs typeface="Work Sans"/>
              <a:sym typeface="Work Sans"/>
            </a:endParaRPr>
          </a:p>
        </p:txBody>
      </p:sp>
      <p:sp>
        <p:nvSpPr>
          <p:cNvPr id="1389" name="Google Shape;1389;p124"/>
          <p:cNvSpPr txBox="1"/>
          <p:nvPr/>
        </p:nvSpPr>
        <p:spPr>
          <a:xfrm>
            <a:off x="2070932" y="3677061"/>
            <a:ext cx="946200" cy="831000"/>
          </a:xfrm>
          <a:prstGeom prst="rect">
            <a:avLst/>
          </a:prstGeom>
          <a:noFill/>
          <a:ln>
            <a:noFill/>
          </a:ln>
        </p:spPr>
        <p:txBody>
          <a:bodyPr anchorCtr="0" anchor="ctr" bIns="45700" lIns="91425" spcFirstLastPara="1" rIns="91425" wrap="square" tIns="45700">
            <a:spAutoFit/>
          </a:bodyPr>
          <a:lstStyle/>
          <a:p>
            <a:pPr indent="0" lvl="0" marL="0" rtl="0" algn="ctr">
              <a:spcBef>
                <a:spcPts val="0"/>
              </a:spcBef>
              <a:spcAft>
                <a:spcPts val="0"/>
              </a:spcAft>
              <a:buNone/>
            </a:pPr>
            <a:r>
              <a:rPr b="1" lang="en-AU" sz="4800">
                <a:solidFill>
                  <a:schemeClr val="lt1"/>
                </a:solidFill>
                <a:latin typeface="Work Sans"/>
                <a:ea typeface="Work Sans"/>
                <a:cs typeface="Work Sans"/>
                <a:sym typeface="Work Sans"/>
              </a:rPr>
              <a:t>03</a:t>
            </a:r>
            <a:endParaRPr b="1" sz="4800">
              <a:solidFill>
                <a:schemeClr val="lt1"/>
              </a:solidFill>
              <a:latin typeface="Work Sans"/>
              <a:ea typeface="Work Sans"/>
              <a:cs typeface="Work Sans"/>
              <a:sym typeface="Work Sans"/>
            </a:endParaRPr>
          </a:p>
        </p:txBody>
      </p:sp>
      <p:sp>
        <p:nvSpPr>
          <p:cNvPr id="1390" name="Google Shape;1390;p124"/>
          <p:cNvSpPr txBox="1"/>
          <p:nvPr/>
        </p:nvSpPr>
        <p:spPr>
          <a:xfrm>
            <a:off x="3534789" y="3759313"/>
            <a:ext cx="6119700" cy="6978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600">
                <a:solidFill>
                  <a:schemeClr val="lt1"/>
                </a:solidFill>
                <a:latin typeface="Work Sans"/>
                <a:ea typeface="Work Sans"/>
                <a:cs typeface="Work Sans"/>
                <a:sym typeface="Work Sans"/>
              </a:rPr>
              <a:t>Streamline debugging workflow by explore modular testing and containerization.</a:t>
            </a:r>
            <a:endParaRPr sz="1600">
              <a:solidFill>
                <a:schemeClr val="lt1"/>
              </a:solidFill>
              <a:latin typeface="Work Sans"/>
              <a:ea typeface="Work Sans"/>
              <a:cs typeface="Work Sans"/>
              <a:sym typeface="Work Sans"/>
            </a:endParaRPr>
          </a:p>
        </p:txBody>
      </p:sp>
      <p:sp>
        <p:nvSpPr>
          <p:cNvPr id="1391" name="Google Shape;1391;p124"/>
          <p:cNvSpPr txBox="1"/>
          <p:nvPr/>
        </p:nvSpPr>
        <p:spPr>
          <a:xfrm>
            <a:off x="2120730" y="2846055"/>
            <a:ext cx="9477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02</a:t>
            </a:r>
            <a:endParaRPr/>
          </a:p>
        </p:txBody>
      </p:sp>
      <p:sp>
        <p:nvSpPr>
          <p:cNvPr id="1392" name="Google Shape;1392;p124"/>
          <p:cNvSpPr txBox="1"/>
          <p:nvPr/>
        </p:nvSpPr>
        <p:spPr>
          <a:xfrm>
            <a:off x="3511825" y="3064859"/>
            <a:ext cx="6119700" cy="3387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600">
                <a:solidFill>
                  <a:schemeClr val="lt1"/>
                </a:solidFill>
                <a:latin typeface="Work Sans"/>
                <a:ea typeface="Work Sans"/>
                <a:cs typeface="Work Sans"/>
                <a:sym typeface="Work Sans"/>
              </a:rPr>
              <a:t>Test across multiple hardware units to ensure robustness.</a:t>
            </a:r>
            <a:endParaRPr sz="1200">
              <a:latin typeface="Work Sans"/>
              <a:ea typeface="Work Sans"/>
              <a:cs typeface="Work Sans"/>
              <a:sym typeface="Work Sans"/>
            </a:endParaRPr>
          </a:p>
        </p:txBody>
      </p:sp>
      <p:sp>
        <p:nvSpPr>
          <p:cNvPr id="1393" name="Google Shape;1393;p124"/>
          <p:cNvSpPr/>
          <p:nvPr/>
        </p:nvSpPr>
        <p:spPr>
          <a:xfrm>
            <a:off x="2013150" y="1407625"/>
            <a:ext cx="8034300" cy="831000"/>
          </a:xfrm>
          <a:prstGeom prst="rect">
            <a:avLst/>
          </a:pr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532">
              <a:solidFill>
                <a:schemeClr val="dk1"/>
              </a:solidFill>
              <a:latin typeface="Work Sans Light"/>
              <a:ea typeface="Work Sans Light"/>
              <a:cs typeface="Work Sans Light"/>
              <a:sym typeface="Work Sans Light"/>
            </a:endParaRPr>
          </a:p>
        </p:txBody>
      </p:sp>
      <p:sp>
        <p:nvSpPr>
          <p:cNvPr id="1394" name="Google Shape;1394;p124"/>
          <p:cNvSpPr txBox="1"/>
          <p:nvPr/>
        </p:nvSpPr>
        <p:spPr>
          <a:xfrm>
            <a:off x="2120725" y="1368505"/>
            <a:ext cx="8466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01</a:t>
            </a:r>
            <a:endParaRPr/>
          </a:p>
        </p:txBody>
      </p:sp>
      <p:sp>
        <p:nvSpPr>
          <p:cNvPr id="1395" name="Google Shape;1395;p124"/>
          <p:cNvSpPr txBox="1"/>
          <p:nvPr/>
        </p:nvSpPr>
        <p:spPr>
          <a:xfrm>
            <a:off x="3429525" y="1494700"/>
            <a:ext cx="6475200" cy="7356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700">
                <a:solidFill>
                  <a:schemeClr val="lt1"/>
                </a:solidFill>
                <a:latin typeface="Work Sans"/>
                <a:ea typeface="Work Sans"/>
                <a:cs typeface="Work Sans"/>
                <a:sym typeface="Work Sans"/>
              </a:rPr>
              <a:t>Ensure alignment between data collection and deployment conditions (fixed camera vs. handheld data).</a:t>
            </a:r>
            <a:endParaRPr sz="1700">
              <a:solidFill>
                <a:schemeClr val="lt1"/>
              </a:solidFill>
              <a:latin typeface="Work Sans"/>
              <a:ea typeface="Work Sans"/>
              <a:cs typeface="Work Sans"/>
              <a:sym typeface="Work Sans"/>
            </a:endParaRPr>
          </a:p>
        </p:txBody>
      </p:sp>
      <p:sp>
        <p:nvSpPr>
          <p:cNvPr id="1396" name="Google Shape;1396;p124"/>
          <p:cNvSpPr/>
          <p:nvPr/>
        </p:nvSpPr>
        <p:spPr>
          <a:xfrm>
            <a:off x="2013150" y="2512191"/>
            <a:ext cx="8034300" cy="831000"/>
          </a:xfrm>
          <a:prstGeom prst="rect">
            <a:avLst/>
          </a:prstGeom>
          <a:solidFill>
            <a:schemeClr val="accent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532">
              <a:solidFill>
                <a:schemeClr val="dk1"/>
              </a:solidFill>
              <a:latin typeface="Work Sans Light"/>
              <a:ea typeface="Work Sans Light"/>
              <a:cs typeface="Work Sans Light"/>
              <a:sym typeface="Work Sans Light"/>
            </a:endParaRPr>
          </a:p>
        </p:txBody>
      </p:sp>
      <p:sp>
        <p:nvSpPr>
          <p:cNvPr id="1397" name="Google Shape;1397;p124"/>
          <p:cNvSpPr txBox="1"/>
          <p:nvPr/>
        </p:nvSpPr>
        <p:spPr>
          <a:xfrm>
            <a:off x="2070180" y="2454705"/>
            <a:ext cx="9477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02</a:t>
            </a:r>
            <a:endParaRPr/>
          </a:p>
        </p:txBody>
      </p:sp>
      <p:sp>
        <p:nvSpPr>
          <p:cNvPr id="1398" name="Google Shape;1398;p124"/>
          <p:cNvSpPr txBox="1"/>
          <p:nvPr/>
        </p:nvSpPr>
        <p:spPr>
          <a:xfrm>
            <a:off x="3501975" y="2601038"/>
            <a:ext cx="6369900" cy="7356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700">
                <a:solidFill>
                  <a:schemeClr val="lt1"/>
                </a:solidFill>
                <a:latin typeface="Work Sans"/>
                <a:ea typeface="Work Sans"/>
                <a:cs typeface="Work Sans"/>
                <a:sym typeface="Work Sans"/>
              </a:rPr>
              <a:t>Test across multiple hardware units to ensure robustness.</a:t>
            </a:r>
            <a:endParaRPr sz="1700">
              <a:latin typeface="Work Sans"/>
              <a:ea typeface="Work Sans"/>
              <a:cs typeface="Work Sans"/>
              <a:sym typeface="Work Sans"/>
            </a:endParaRPr>
          </a:p>
        </p:txBody>
      </p:sp>
      <p:sp>
        <p:nvSpPr>
          <p:cNvPr id="1399" name="Google Shape;1399;p124"/>
          <p:cNvSpPr txBox="1"/>
          <p:nvPr/>
        </p:nvSpPr>
        <p:spPr>
          <a:xfrm>
            <a:off x="2121482" y="5247411"/>
            <a:ext cx="946200" cy="800400"/>
          </a:xfrm>
          <a:prstGeom prst="rect">
            <a:avLst/>
          </a:prstGeom>
          <a:noFill/>
          <a:ln>
            <a:noFill/>
          </a:ln>
        </p:spPr>
        <p:txBody>
          <a:bodyPr anchorCtr="0" anchor="ctr" bIns="45700" lIns="91425" spcFirstLastPara="1" rIns="91425" wrap="square" tIns="45700">
            <a:spAutoFit/>
          </a:bodyPr>
          <a:lstStyle/>
          <a:p>
            <a:pPr indent="0" lvl="0" marL="0" rtl="0" algn="ctr">
              <a:spcBef>
                <a:spcPts val="0"/>
              </a:spcBef>
              <a:spcAft>
                <a:spcPts val="0"/>
              </a:spcAft>
              <a:buNone/>
            </a:pPr>
            <a:r>
              <a:rPr b="1" lang="en-AU" sz="4600">
                <a:solidFill>
                  <a:schemeClr val="lt1"/>
                </a:solidFill>
                <a:latin typeface="Work Sans"/>
                <a:ea typeface="Work Sans"/>
                <a:cs typeface="Work Sans"/>
                <a:sym typeface="Work Sans"/>
              </a:rPr>
              <a:t>04</a:t>
            </a:r>
            <a:endParaRPr b="1" sz="4600">
              <a:solidFill>
                <a:schemeClr val="lt1"/>
              </a:solidFill>
              <a:latin typeface="Work Sans"/>
              <a:ea typeface="Work Sans"/>
              <a:cs typeface="Work Sans"/>
              <a:sym typeface="Work Sans"/>
            </a:endParaRPr>
          </a:p>
        </p:txBody>
      </p:sp>
      <p:sp>
        <p:nvSpPr>
          <p:cNvPr id="1400" name="Google Shape;1400;p124"/>
          <p:cNvSpPr/>
          <p:nvPr/>
        </p:nvSpPr>
        <p:spPr>
          <a:xfrm>
            <a:off x="2013150" y="3547125"/>
            <a:ext cx="8034300" cy="831000"/>
          </a:xfrm>
          <a:prstGeom prst="rect">
            <a:avLst/>
          </a:prstGeom>
          <a:solidFill>
            <a:schemeClr val="accent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532">
              <a:solidFill>
                <a:schemeClr val="dk1"/>
              </a:solidFill>
              <a:latin typeface="Work Sans Light"/>
              <a:ea typeface="Work Sans Light"/>
              <a:cs typeface="Work Sans Light"/>
              <a:sym typeface="Work Sans Light"/>
            </a:endParaRPr>
          </a:p>
        </p:txBody>
      </p:sp>
      <p:sp>
        <p:nvSpPr>
          <p:cNvPr id="1401" name="Google Shape;1401;p124"/>
          <p:cNvSpPr txBox="1"/>
          <p:nvPr/>
        </p:nvSpPr>
        <p:spPr>
          <a:xfrm>
            <a:off x="2070932" y="3528836"/>
            <a:ext cx="946200" cy="831000"/>
          </a:xfrm>
          <a:prstGeom prst="rect">
            <a:avLst/>
          </a:prstGeom>
          <a:noFill/>
          <a:ln>
            <a:noFill/>
          </a:ln>
        </p:spPr>
        <p:txBody>
          <a:bodyPr anchorCtr="0" anchor="ctr" bIns="45700" lIns="91425" spcFirstLastPara="1" rIns="91425" wrap="square" tIns="45700">
            <a:spAutoFit/>
          </a:bodyPr>
          <a:lstStyle/>
          <a:p>
            <a:pPr indent="0" lvl="0" marL="0" rtl="0" algn="ctr">
              <a:spcBef>
                <a:spcPts val="0"/>
              </a:spcBef>
              <a:spcAft>
                <a:spcPts val="0"/>
              </a:spcAft>
              <a:buNone/>
            </a:pPr>
            <a:r>
              <a:rPr b="1" lang="en-AU" sz="4800">
                <a:solidFill>
                  <a:schemeClr val="lt1"/>
                </a:solidFill>
                <a:latin typeface="Work Sans"/>
                <a:ea typeface="Work Sans"/>
                <a:cs typeface="Work Sans"/>
                <a:sym typeface="Work Sans"/>
              </a:rPr>
              <a:t>03</a:t>
            </a:r>
            <a:endParaRPr b="1" sz="4800">
              <a:solidFill>
                <a:schemeClr val="lt1"/>
              </a:solidFill>
              <a:latin typeface="Work Sans"/>
              <a:ea typeface="Work Sans"/>
              <a:cs typeface="Work Sans"/>
              <a:sym typeface="Work Sans"/>
            </a:endParaRPr>
          </a:p>
        </p:txBody>
      </p:sp>
      <p:sp>
        <p:nvSpPr>
          <p:cNvPr id="1402" name="Google Shape;1402;p124"/>
          <p:cNvSpPr txBox="1"/>
          <p:nvPr/>
        </p:nvSpPr>
        <p:spPr>
          <a:xfrm>
            <a:off x="3534789" y="3611088"/>
            <a:ext cx="6119700" cy="7356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SzPts val="7800"/>
              <a:buNone/>
            </a:pPr>
            <a:r>
              <a:rPr lang="en-AU" sz="1700">
                <a:solidFill>
                  <a:schemeClr val="lt1"/>
                </a:solidFill>
                <a:latin typeface="Work Sans"/>
                <a:ea typeface="Work Sans"/>
                <a:cs typeface="Work Sans"/>
                <a:sym typeface="Work Sans"/>
              </a:rPr>
              <a:t>Streamline debugging workflow by explore modular testing and containerization.</a:t>
            </a:r>
            <a:endParaRPr sz="1700">
              <a:solidFill>
                <a:schemeClr val="lt1"/>
              </a:solidFill>
              <a:latin typeface="Work Sans"/>
              <a:ea typeface="Work Sans"/>
              <a:cs typeface="Work Sans"/>
              <a:sym typeface="Work Sans"/>
            </a:endParaRPr>
          </a:p>
        </p:txBody>
      </p:sp>
      <p:sp>
        <p:nvSpPr>
          <p:cNvPr id="1403" name="Google Shape;1403;p124"/>
          <p:cNvSpPr/>
          <p:nvPr/>
        </p:nvSpPr>
        <p:spPr>
          <a:xfrm>
            <a:off x="2013150" y="4653250"/>
            <a:ext cx="8034300" cy="831000"/>
          </a:xfrm>
          <a:prstGeom prst="rect">
            <a:avLst/>
          </a:prstGeom>
          <a:solidFill>
            <a:schemeClr val="l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532">
              <a:solidFill>
                <a:schemeClr val="dk1"/>
              </a:solidFill>
              <a:latin typeface="Work Sans Light"/>
              <a:ea typeface="Work Sans Light"/>
              <a:cs typeface="Work Sans Light"/>
              <a:sym typeface="Work Sans Light"/>
            </a:endParaRPr>
          </a:p>
        </p:txBody>
      </p:sp>
      <p:sp>
        <p:nvSpPr>
          <p:cNvPr id="1404" name="Google Shape;1404;p124"/>
          <p:cNvSpPr txBox="1"/>
          <p:nvPr/>
        </p:nvSpPr>
        <p:spPr>
          <a:xfrm>
            <a:off x="2070932" y="4653261"/>
            <a:ext cx="946200" cy="800400"/>
          </a:xfrm>
          <a:prstGeom prst="rect">
            <a:avLst/>
          </a:prstGeom>
          <a:noFill/>
          <a:ln>
            <a:noFill/>
          </a:ln>
        </p:spPr>
        <p:txBody>
          <a:bodyPr anchorCtr="0" anchor="ctr" bIns="45700" lIns="91425" spcFirstLastPara="1" rIns="91425" wrap="square" tIns="45700">
            <a:spAutoFit/>
          </a:bodyPr>
          <a:lstStyle/>
          <a:p>
            <a:pPr indent="0" lvl="0" marL="0" rtl="0" algn="ctr">
              <a:spcBef>
                <a:spcPts val="0"/>
              </a:spcBef>
              <a:spcAft>
                <a:spcPts val="0"/>
              </a:spcAft>
              <a:buNone/>
            </a:pPr>
            <a:r>
              <a:rPr b="1" lang="en-AU" sz="4600">
                <a:solidFill>
                  <a:schemeClr val="lt1"/>
                </a:solidFill>
                <a:latin typeface="Work Sans"/>
                <a:ea typeface="Work Sans"/>
                <a:cs typeface="Work Sans"/>
                <a:sym typeface="Work Sans"/>
              </a:rPr>
              <a:t>04</a:t>
            </a:r>
            <a:endParaRPr b="1" sz="4600">
              <a:solidFill>
                <a:schemeClr val="lt1"/>
              </a:solidFill>
              <a:latin typeface="Work Sans"/>
              <a:ea typeface="Work Sans"/>
              <a:cs typeface="Work Sans"/>
              <a:sym typeface="Work Sans"/>
            </a:endParaRPr>
          </a:p>
        </p:txBody>
      </p:sp>
      <p:sp>
        <p:nvSpPr>
          <p:cNvPr id="1405" name="Google Shape;1405;p124"/>
          <p:cNvSpPr txBox="1"/>
          <p:nvPr/>
        </p:nvSpPr>
        <p:spPr>
          <a:xfrm>
            <a:off x="3511814" y="4684588"/>
            <a:ext cx="6119700" cy="1483500"/>
          </a:xfrm>
          <a:prstGeom prst="rect">
            <a:avLst/>
          </a:prstGeom>
          <a:noFill/>
          <a:ln>
            <a:noFill/>
          </a:ln>
        </p:spPr>
        <p:txBody>
          <a:bodyPr anchorCtr="0" anchor="ctr" bIns="45700" lIns="91425" spcFirstLastPara="1" rIns="91425" wrap="square" tIns="45700">
            <a:spAutoFit/>
          </a:bodyPr>
          <a:lstStyle/>
          <a:p>
            <a:pPr indent="0" lvl="0" marL="0" rtl="0" algn="just">
              <a:lnSpc>
                <a:spcPct val="145833"/>
              </a:lnSpc>
              <a:spcBef>
                <a:spcPts val="0"/>
              </a:spcBef>
              <a:spcAft>
                <a:spcPts val="0"/>
              </a:spcAft>
              <a:buClr>
                <a:schemeClr val="dk1"/>
              </a:buClr>
              <a:buSzPts val="7800"/>
              <a:buFont typeface="Arial"/>
              <a:buNone/>
            </a:pPr>
            <a:r>
              <a:rPr lang="en-AU" sz="1700">
                <a:solidFill>
                  <a:schemeClr val="lt1"/>
                </a:solidFill>
                <a:latin typeface="Work Sans"/>
                <a:ea typeface="Work Sans"/>
                <a:cs typeface="Work Sans"/>
                <a:sym typeface="Work Sans"/>
              </a:rPr>
              <a:t>Balance accuracy with real-time inference speed for practical deployment.</a:t>
            </a:r>
            <a:br>
              <a:rPr lang="en-AU" sz="1700">
                <a:solidFill>
                  <a:schemeClr val="lt1"/>
                </a:solidFill>
                <a:latin typeface="Work Sans"/>
                <a:ea typeface="Work Sans"/>
                <a:cs typeface="Work Sans"/>
                <a:sym typeface="Work Sans"/>
              </a:rPr>
            </a:br>
            <a:endParaRPr sz="1700">
              <a:solidFill>
                <a:schemeClr val="lt1"/>
              </a:solidFill>
              <a:latin typeface="Work Sans"/>
              <a:ea typeface="Work Sans"/>
              <a:cs typeface="Work Sans"/>
              <a:sym typeface="Work Sans"/>
            </a:endParaRPr>
          </a:p>
          <a:p>
            <a:pPr indent="0" lvl="0" marL="0" rtl="0" algn="just">
              <a:lnSpc>
                <a:spcPct val="145833"/>
              </a:lnSpc>
              <a:spcBef>
                <a:spcPts val="0"/>
              </a:spcBef>
              <a:spcAft>
                <a:spcPts val="0"/>
              </a:spcAft>
              <a:buSzPts val="7800"/>
              <a:buNone/>
            </a:pPr>
            <a:r>
              <a:t/>
            </a:r>
            <a:endParaRPr sz="1600">
              <a:solidFill>
                <a:schemeClr val="lt1"/>
              </a:solidFill>
              <a:latin typeface="Work Sans"/>
              <a:ea typeface="Work Sans"/>
              <a:cs typeface="Work Sans"/>
              <a:sym typeface="Work Sans"/>
            </a:endParaRPr>
          </a:p>
        </p:txBody>
      </p:sp>
      <p:sp>
        <p:nvSpPr>
          <p:cNvPr id="1406" name="Google Shape;1406;p124"/>
          <p:cNvSpPr/>
          <p:nvPr/>
        </p:nvSpPr>
        <p:spPr>
          <a:xfrm>
            <a:off x="2013150" y="5816866"/>
            <a:ext cx="8034300" cy="831000"/>
          </a:xfrm>
          <a:prstGeom prst="rect">
            <a:avLst/>
          </a:prstGeom>
          <a:solidFill>
            <a:schemeClr val="accent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532">
              <a:solidFill>
                <a:schemeClr val="dk1"/>
              </a:solidFill>
              <a:latin typeface="Work Sans Light"/>
              <a:ea typeface="Work Sans Light"/>
              <a:cs typeface="Work Sans Light"/>
              <a:sym typeface="Work Sans Light"/>
            </a:endParaRPr>
          </a:p>
        </p:txBody>
      </p:sp>
      <p:sp>
        <p:nvSpPr>
          <p:cNvPr id="1407" name="Google Shape;1407;p124"/>
          <p:cNvSpPr txBox="1"/>
          <p:nvPr/>
        </p:nvSpPr>
        <p:spPr>
          <a:xfrm>
            <a:off x="2070180" y="5759380"/>
            <a:ext cx="947700" cy="831000"/>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4800">
                <a:solidFill>
                  <a:schemeClr val="lt1"/>
                </a:solidFill>
                <a:latin typeface="Work Sans"/>
                <a:ea typeface="Work Sans"/>
                <a:cs typeface="Work Sans"/>
                <a:sym typeface="Work Sans"/>
              </a:rPr>
              <a:t>05</a:t>
            </a:r>
            <a:endParaRPr/>
          </a:p>
        </p:txBody>
      </p:sp>
      <p:sp>
        <p:nvSpPr>
          <p:cNvPr id="1408" name="Google Shape;1408;p124"/>
          <p:cNvSpPr txBox="1"/>
          <p:nvPr/>
        </p:nvSpPr>
        <p:spPr>
          <a:xfrm>
            <a:off x="3534800" y="5902750"/>
            <a:ext cx="6119700" cy="3207000"/>
          </a:xfrm>
          <a:prstGeom prst="rect">
            <a:avLst/>
          </a:prstGeom>
          <a:noFill/>
          <a:ln>
            <a:noFill/>
          </a:ln>
        </p:spPr>
        <p:txBody>
          <a:bodyPr anchorCtr="0" anchor="ctr" bIns="45700" lIns="91425" spcFirstLastPara="1" rIns="91425" wrap="square" tIns="45700">
            <a:spAutoFit/>
          </a:bodyPr>
          <a:lstStyle/>
          <a:p>
            <a:pPr indent="0" lvl="0" marL="0" rtl="0" algn="l">
              <a:lnSpc>
                <a:spcPct val="115000"/>
              </a:lnSpc>
              <a:spcBef>
                <a:spcPts val="1200"/>
              </a:spcBef>
              <a:spcAft>
                <a:spcPts val="0"/>
              </a:spcAft>
              <a:buClr>
                <a:schemeClr val="dk1"/>
              </a:buClr>
              <a:buSzPts val="1100"/>
              <a:buFont typeface="Arial"/>
              <a:buNone/>
            </a:pPr>
            <a:r>
              <a:rPr lang="en-AU" sz="1600">
                <a:solidFill>
                  <a:schemeClr val="lt1"/>
                </a:solidFill>
                <a:latin typeface="Work Sans"/>
                <a:ea typeface="Work Sans"/>
                <a:cs typeface="Work Sans"/>
                <a:sym typeface="Work Sans"/>
              </a:rPr>
              <a:t>Collaboration and clear communication were crucial for overcoming challenges and achieving a successful result.</a:t>
            </a:r>
            <a:endParaRPr sz="1600">
              <a:solidFill>
                <a:schemeClr val="lt1"/>
              </a:solidFill>
              <a:latin typeface="Work Sans"/>
              <a:ea typeface="Work Sans"/>
              <a:cs typeface="Work Sans"/>
              <a:sym typeface="Work Sans"/>
            </a:endParaRPr>
          </a:p>
          <a:p>
            <a:pPr indent="0" lvl="0" marL="0" rtl="0" algn="l">
              <a:lnSpc>
                <a:spcPct val="115000"/>
              </a:lnSpc>
              <a:spcBef>
                <a:spcPts val="7800"/>
              </a:spcBef>
              <a:spcAft>
                <a:spcPts val="0"/>
              </a:spcAft>
              <a:buNone/>
            </a:pPr>
            <a:r>
              <a:t/>
            </a:r>
            <a:endParaRPr sz="1700">
              <a:solidFill>
                <a:schemeClr val="lt1"/>
              </a:solidFill>
              <a:latin typeface="Work Sans"/>
              <a:ea typeface="Work Sans"/>
              <a:cs typeface="Work Sans"/>
              <a:sym typeface="Work Sans"/>
            </a:endParaRPr>
          </a:p>
          <a:p>
            <a:pPr indent="0" lvl="0" marL="0" rtl="0" algn="just">
              <a:lnSpc>
                <a:spcPct val="145833"/>
              </a:lnSpc>
              <a:spcBef>
                <a:spcPts val="7800"/>
              </a:spcBef>
              <a:spcAft>
                <a:spcPts val="0"/>
              </a:spcAft>
              <a:buSzPts val="7800"/>
              <a:buNone/>
            </a:pPr>
            <a:r>
              <a:t/>
            </a:r>
            <a:endParaRPr sz="1600">
              <a:solidFill>
                <a:schemeClr val="lt1"/>
              </a:solidFill>
              <a:latin typeface="Work Sans"/>
              <a:ea typeface="Work Sans"/>
              <a:cs typeface="Work Sans"/>
              <a:sym typeface="Work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125"/>
          <p:cNvSpPr txBox="1"/>
          <p:nvPr>
            <p:ph type="title"/>
          </p:nvPr>
        </p:nvSpPr>
        <p:spPr>
          <a:xfrm>
            <a:off x="623887" y="245155"/>
            <a:ext cx="8956200" cy="538500"/>
          </a:xfrm>
          <a:prstGeom prst="rect">
            <a:avLst/>
          </a:prstGeom>
          <a:noFill/>
          <a:ln>
            <a:noFill/>
          </a:ln>
        </p:spPr>
        <p:txBody>
          <a:bodyPr anchorCtr="0" anchor="ctr" bIns="45700" lIns="0" spcFirstLastPara="1" rIns="91425" wrap="square" tIns="45700">
            <a:normAutofit/>
          </a:bodyPr>
          <a:lstStyle/>
          <a:p>
            <a:pPr indent="0" lvl="0" marL="0" rtl="0" algn="l">
              <a:spcBef>
                <a:spcPts val="0"/>
              </a:spcBef>
              <a:spcAft>
                <a:spcPts val="0"/>
              </a:spcAft>
              <a:buClr>
                <a:schemeClr val="dk1"/>
              </a:buClr>
              <a:buSzPts val="3200"/>
              <a:buFont typeface="Work Sans"/>
              <a:buNone/>
            </a:pPr>
            <a:r>
              <a:rPr lang="en-AU"/>
              <a:t>GROUP CONTRIBUTIONS</a:t>
            </a:r>
            <a:endParaRPr/>
          </a:p>
        </p:txBody>
      </p:sp>
      <p:sp>
        <p:nvSpPr>
          <p:cNvPr id="1414" name="Google Shape;1414;p125"/>
          <p:cNvSpPr txBox="1"/>
          <p:nvPr>
            <p:ph idx="1" type="body"/>
          </p:nvPr>
        </p:nvSpPr>
        <p:spPr>
          <a:xfrm>
            <a:off x="623418" y="741399"/>
            <a:ext cx="8956200" cy="314400"/>
          </a:xfrm>
          <a:prstGeom prst="rect">
            <a:avLst/>
          </a:prstGeom>
          <a:noFill/>
          <a:ln>
            <a:noFill/>
          </a:ln>
        </p:spPr>
        <p:txBody>
          <a:bodyPr anchorCtr="0" anchor="t" bIns="45700" lIns="0" spcFirstLastPara="1" rIns="91425" wrap="square" tIns="45700">
            <a:noAutofit/>
          </a:bodyPr>
          <a:lstStyle/>
          <a:p>
            <a:pPr indent="0" lvl="0" marL="0" rtl="0" algn="l">
              <a:lnSpc>
                <a:spcPct val="100000"/>
              </a:lnSpc>
              <a:spcBef>
                <a:spcPts val="0"/>
              </a:spcBef>
              <a:spcAft>
                <a:spcPts val="0"/>
              </a:spcAft>
              <a:buClr>
                <a:schemeClr val="lt2"/>
              </a:buClr>
              <a:buSzPts val="2000"/>
              <a:buNone/>
            </a:pPr>
            <a:r>
              <a:t/>
            </a:r>
            <a:endParaRPr/>
          </a:p>
        </p:txBody>
      </p:sp>
      <p:sp>
        <p:nvSpPr>
          <p:cNvPr id="1415" name="Google Shape;1415;p125"/>
          <p:cNvSpPr txBox="1"/>
          <p:nvPr/>
        </p:nvSpPr>
        <p:spPr>
          <a:xfrm>
            <a:off x="475675" y="1499925"/>
            <a:ext cx="3572400" cy="2385900"/>
          </a:xfrm>
          <a:prstGeom prst="rect">
            <a:avLst/>
          </a:prstGeom>
          <a:noFill/>
          <a:ln>
            <a:noFill/>
          </a:ln>
        </p:spPr>
        <p:txBody>
          <a:bodyPr anchorCtr="0" anchor="t" bIns="22850" lIns="45700" spcFirstLastPara="1" rIns="45700" wrap="square" tIns="22850">
            <a:spAutoFit/>
          </a:bodyPr>
          <a:lstStyle/>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Dataset merging and preprocessing</a:t>
            </a:r>
            <a:endParaRPr sz="1200">
              <a:solidFill>
                <a:schemeClr val="dk1"/>
              </a:solidFill>
              <a:latin typeface="Work Sans"/>
              <a:ea typeface="Work Sans"/>
              <a:cs typeface="Work Sans"/>
              <a:sym typeface="Work Sans"/>
            </a:endParaRPr>
          </a:p>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Robot image preprocessing</a:t>
            </a:r>
            <a:endParaRPr sz="1200">
              <a:solidFill>
                <a:schemeClr val="dk1"/>
              </a:solidFill>
              <a:latin typeface="Work Sans"/>
              <a:ea typeface="Work Sans"/>
              <a:cs typeface="Work Sans"/>
              <a:sym typeface="Work Sans"/>
            </a:endParaRPr>
          </a:p>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Fine-tuning models on the full group dataset</a:t>
            </a:r>
            <a:endParaRPr sz="1200">
              <a:solidFill>
                <a:schemeClr val="dk1"/>
              </a:solidFill>
              <a:latin typeface="Work Sans"/>
              <a:ea typeface="Work Sans"/>
              <a:cs typeface="Work Sans"/>
              <a:sym typeface="Work Sans"/>
            </a:endParaRPr>
          </a:p>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Contributed to report writing &amp; slides  (30%)</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Cross-checked and supported Prakhar work</a:t>
            </a:r>
            <a:endParaRPr sz="1200">
              <a:solidFill>
                <a:schemeClr val="dk1"/>
              </a:solidFill>
              <a:latin typeface="Work Sans"/>
              <a:ea typeface="Work Sans"/>
              <a:cs typeface="Work Sans"/>
              <a:sym typeface="Work Sans"/>
            </a:endParaRPr>
          </a:p>
          <a:p>
            <a:pPr indent="0" lvl="0" marL="457200" marR="0" rtl="0" algn="l">
              <a:lnSpc>
                <a:spcPct val="145833"/>
              </a:lnSpc>
              <a:spcBef>
                <a:spcPts val="0"/>
              </a:spcBef>
              <a:spcAft>
                <a:spcPts val="0"/>
              </a:spcAft>
              <a:buNone/>
            </a:pPr>
            <a:r>
              <a:t/>
            </a:r>
            <a:endParaRPr sz="1200">
              <a:solidFill>
                <a:schemeClr val="dk1"/>
              </a:solidFill>
              <a:latin typeface="Work Sans"/>
              <a:ea typeface="Work Sans"/>
              <a:cs typeface="Work Sans"/>
              <a:sym typeface="Work Sans"/>
            </a:endParaRPr>
          </a:p>
        </p:txBody>
      </p:sp>
      <p:grpSp>
        <p:nvGrpSpPr>
          <p:cNvPr descr="Pie chart" id="1416" name="Google Shape;1416;p125"/>
          <p:cNvGrpSpPr/>
          <p:nvPr/>
        </p:nvGrpSpPr>
        <p:grpSpPr>
          <a:xfrm>
            <a:off x="3908059" y="1592751"/>
            <a:ext cx="4375800" cy="4375800"/>
            <a:chOff x="3908059" y="1592751"/>
            <a:chExt cx="4375800" cy="4375800"/>
          </a:xfrm>
        </p:grpSpPr>
        <p:pic>
          <p:nvPicPr>
            <p:cNvPr id="1417" name="Google Shape;1417;p125"/>
            <p:cNvPicPr preferRelativeResize="0"/>
            <p:nvPr/>
          </p:nvPicPr>
          <p:blipFill rotWithShape="1">
            <a:blip r:embed="rId3">
              <a:alphaModFix/>
            </a:blip>
            <a:srcRect b="0" l="0" r="0" t="0"/>
            <a:stretch/>
          </p:blipFill>
          <p:spPr>
            <a:xfrm>
              <a:off x="3908059" y="1592751"/>
              <a:ext cx="4375800" cy="4375800"/>
            </a:xfrm>
            <a:prstGeom prst="rect">
              <a:avLst/>
            </a:prstGeom>
            <a:noFill/>
            <a:ln>
              <a:noFill/>
            </a:ln>
          </p:spPr>
        </p:pic>
        <p:sp>
          <p:nvSpPr>
            <p:cNvPr id="1418" name="Google Shape;1418;p125"/>
            <p:cNvSpPr/>
            <p:nvPr/>
          </p:nvSpPr>
          <p:spPr>
            <a:xfrm>
              <a:off x="4978084" y="2662776"/>
              <a:ext cx="2235900" cy="2235900"/>
            </a:xfrm>
            <a:prstGeom prst="ellipse">
              <a:avLst/>
            </a:prstGeom>
            <a:solidFill>
              <a:schemeClr val="lt1"/>
            </a:solid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None/>
              </a:pPr>
              <a:r>
                <a:t/>
              </a:r>
              <a:endParaRPr sz="2813">
                <a:solidFill>
                  <a:schemeClr val="dk1"/>
                </a:solidFill>
                <a:latin typeface="Work Sans Light"/>
                <a:ea typeface="Work Sans Light"/>
                <a:cs typeface="Work Sans Light"/>
                <a:sym typeface="Work Sans Light"/>
              </a:endParaRPr>
            </a:p>
          </p:txBody>
        </p:sp>
        <p:sp>
          <p:nvSpPr>
            <p:cNvPr id="1419" name="Google Shape;1419;p125"/>
            <p:cNvSpPr txBox="1"/>
            <p:nvPr/>
          </p:nvSpPr>
          <p:spPr>
            <a:xfrm>
              <a:off x="4978000" y="3124575"/>
              <a:ext cx="2235900" cy="10158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AU" sz="3000">
                  <a:solidFill>
                    <a:schemeClr val="dk1"/>
                  </a:solidFill>
                  <a:latin typeface="Work Sans"/>
                  <a:ea typeface="Work Sans"/>
                  <a:cs typeface="Work Sans"/>
                  <a:sym typeface="Work Sans"/>
                </a:rPr>
                <a:t>GROUP 3</a:t>
              </a:r>
              <a:endParaRPr b="1" sz="3000">
                <a:solidFill>
                  <a:schemeClr val="dk1"/>
                </a:solidFill>
                <a:latin typeface="Work Sans"/>
                <a:ea typeface="Work Sans"/>
                <a:cs typeface="Work Sans"/>
                <a:sym typeface="Work Sans"/>
              </a:endParaRPr>
            </a:p>
            <a:p>
              <a:pPr indent="0" lvl="0" marL="0" marR="0" rtl="0" algn="ctr">
                <a:spcBef>
                  <a:spcPts val="0"/>
                </a:spcBef>
                <a:spcAft>
                  <a:spcPts val="0"/>
                </a:spcAft>
                <a:buNone/>
              </a:pPr>
              <a:r>
                <a:rPr b="1" lang="en-AU" sz="3000">
                  <a:solidFill>
                    <a:schemeClr val="dk1"/>
                  </a:solidFill>
                  <a:latin typeface="Work Sans"/>
                  <a:ea typeface="Work Sans"/>
                  <a:cs typeface="Work Sans"/>
                  <a:sym typeface="Work Sans"/>
                </a:rPr>
                <a:t>MEMBERS</a:t>
              </a:r>
              <a:endParaRPr b="1" sz="3000">
                <a:solidFill>
                  <a:schemeClr val="dk1"/>
                </a:solidFill>
                <a:latin typeface="Work Sans"/>
                <a:ea typeface="Work Sans"/>
                <a:cs typeface="Work Sans"/>
                <a:sym typeface="Work Sans"/>
              </a:endParaRPr>
            </a:p>
          </p:txBody>
        </p:sp>
        <p:sp>
          <p:nvSpPr>
            <p:cNvPr id="1420" name="Google Shape;1420;p125"/>
            <p:cNvSpPr txBox="1"/>
            <p:nvPr/>
          </p:nvSpPr>
          <p:spPr>
            <a:xfrm rot="-2700000">
              <a:off x="4294247" y="2430243"/>
              <a:ext cx="1538806" cy="446326"/>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AU" sz="2300">
                  <a:solidFill>
                    <a:schemeClr val="lt1"/>
                  </a:solidFill>
                  <a:latin typeface="Work Sans"/>
                  <a:ea typeface="Work Sans"/>
                  <a:cs typeface="Work Sans"/>
                  <a:sym typeface="Work Sans"/>
                </a:rPr>
                <a:t>JASMINE </a:t>
              </a:r>
              <a:endParaRPr sz="2300"/>
            </a:p>
          </p:txBody>
        </p:sp>
        <p:sp>
          <p:nvSpPr>
            <p:cNvPr id="1421" name="Google Shape;1421;p125"/>
            <p:cNvSpPr txBox="1"/>
            <p:nvPr/>
          </p:nvSpPr>
          <p:spPr>
            <a:xfrm rot="2700000">
              <a:off x="4221103" y="4674261"/>
              <a:ext cx="1624507" cy="446326"/>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AU" sz="2300">
                  <a:solidFill>
                    <a:schemeClr val="lt1"/>
                  </a:solidFill>
                  <a:latin typeface="Work Sans"/>
                  <a:ea typeface="Work Sans"/>
                  <a:cs typeface="Work Sans"/>
                  <a:sym typeface="Work Sans"/>
                </a:rPr>
                <a:t>PRAKHAR</a:t>
              </a:r>
              <a:endParaRPr sz="2300"/>
            </a:p>
          </p:txBody>
        </p:sp>
        <p:sp>
          <p:nvSpPr>
            <p:cNvPr id="1422" name="Google Shape;1422;p125"/>
            <p:cNvSpPr txBox="1"/>
            <p:nvPr/>
          </p:nvSpPr>
          <p:spPr>
            <a:xfrm rot="2700000">
              <a:off x="6510482" y="2445269"/>
              <a:ext cx="1404738" cy="446326"/>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AU" sz="2300">
                  <a:solidFill>
                    <a:schemeClr val="lt1"/>
                  </a:solidFill>
                  <a:latin typeface="Work Sans"/>
                  <a:ea typeface="Work Sans"/>
                  <a:cs typeface="Work Sans"/>
                  <a:sym typeface="Work Sans"/>
                </a:rPr>
                <a:t>GARY </a:t>
              </a:r>
              <a:endParaRPr sz="2100"/>
            </a:p>
          </p:txBody>
        </p:sp>
        <p:sp>
          <p:nvSpPr>
            <p:cNvPr id="1423" name="Google Shape;1423;p125"/>
            <p:cNvSpPr txBox="1"/>
            <p:nvPr/>
          </p:nvSpPr>
          <p:spPr>
            <a:xfrm rot="-2700000">
              <a:off x="6707162" y="4494329"/>
              <a:ext cx="1404738" cy="446326"/>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AU" sz="2300">
                  <a:solidFill>
                    <a:schemeClr val="lt1"/>
                  </a:solidFill>
                  <a:latin typeface="Work Sans"/>
                  <a:ea typeface="Work Sans"/>
                  <a:cs typeface="Work Sans"/>
                  <a:sym typeface="Work Sans"/>
                </a:rPr>
                <a:t>TAHA</a:t>
              </a:r>
              <a:endParaRPr sz="2300"/>
            </a:p>
          </p:txBody>
        </p:sp>
      </p:grpSp>
      <p:sp>
        <p:nvSpPr>
          <p:cNvPr id="1424" name="Google Shape;1424;p125"/>
          <p:cNvSpPr txBox="1"/>
          <p:nvPr/>
        </p:nvSpPr>
        <p:spPr>
          <a:xfrm>
            <a:off x="8416700" y="2107800"/>
            <a:ext cx="3572400" cy="3463200"/>
          </a:xfrm>
          <a:prstGeom prst="rect">
            <a:avLst/>
          </a:prstGeom>
          <a:noFill/>
          <a:ln>
            <a:noFill/>
          </a:ln>
        </p:spPr>
        <p:txBody>
          <a:bodyPr anchorCtr="0" anchor="t" bIns="22850" lIns="45700" spcFirstLastPara="1" rIns="45700" wrap="square" tIns="22850">
            <a:spAutoFit/>
          </a:bodyPr>
          <a:lstStyle/>
          <a:p>
            <a:pPr indent="0" lvl="0" marL="0" rtl="0" algn="l">
              <a:lnSpc>
                <a:spcPct val="145833"/>
              </a:lnSpc>
              <a:spcBef>
                <a:spcPts val="0"/>
              </a:spcBef>
              <a:spcAft>
                <a:spcPts val="0"/>
              </a:spcAft>
              <a:buNone/>
            </a:pPr>
            <a:r>
              <a:rPr lang="en-AU" sz="1200">
                <a:solidFill>
                  <a:schemeClr val="dk1"/>
                </a:solidFill>
                <a:latin typeface="Work Sans"/>
                <a:ea typeface="Work Sans"/>
                <a:cs typeface="Work Sans"/>
                <a:sym typeface="Work Sans"/>
              </a:rPr>
              <a:t>SHARE TASK: </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Led robot setup and testing during practicals</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Practical session preparation (e.g., fruit selection, task setup)</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Implemented Python scripts for robot deployment (inference, actions). </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Contributed information and feedback for report writing</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Provided mutual support and cross-checked each other’s work</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Contributed to report writing &amp; slides (40%).</a:t>
            </a:r>
            <a:endParaRPr sz="1200">
              <a:solidFill>
                <a:schemeClr val="dk1"/>
              </a:solidFill>
              <a:latin typeface="Work Sans"/>
              <a:ea typeface="Work Sans"/>
              <a:cs typeface="Work Sans"/>
              <a:sym typeface="Work Sans"/>
            </a:endParaRPr>
          </a:p>
        </p:txBody>
      </p:sp>
      <p:sp>
        <p:nvSpPr>
          <p:cNvPr id="1425" name="Google Shape;1425;p125"/>
          <p:cNvSpPr txBox="1"/>
          <p:nvPr>
            <p:ph idx="12" type="sldNum"/>
          </p:nvPr>
        </p:nvSpPr>
        <p:spPr>
          <a:xfrm>
            <a:off x="8920501" y="63563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sp>
        <p:nvSpPr>
          <p:cNvPr id="1426" name="Google Shape;1426;p125"/>
          <p:cNvSpPr txBox="1"/>
          <p:nvPr/>
        </p:nvSpPr>
        <p:spPr>
          <a:xfrm>
            <a:off x="583775" y="4789575"/>
            <a:ext cx="3572400" cy="1847100"/>
          </a:xfrm>
          <a:prstGeom prst="rect">
            <a:avLst/>
          </a:prstGeom>
          <a:noFill/>
          <a:ln>
            <a:noFill/>
          </a:ln>
        </p:spPr>
        <p:txBody>
          <a:bodyPr anchorCtr="0" anchor="t" bIns="22850" lIns="45700" spcFirstLastPara="1" rIns="45700" wrap="square" tIns="22850">
            <a:spAutoFit/>
          </a:bodyPr>
          <a:lstStyle/>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Robot image fine-tuning and action mapping.</a:t>
            </a:r>
            <a:endParaRPr sz="1200">
              <a:solidFill>
                <a:schemeClr val="dk1"/>
              </a:solidFill>
              <a:latin typeface="Work Sans"/>
              <a:ea typeface="Work Sans"/>
              <a:cs typeface="Work Sans"/>
              <a:sym typeface="Work Sans"/>
            </a:endParaRPr>
          </a:p>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Contributed to report writing &amp; slides (30%).</a:t>
            </a:r>
            <a:endParaRPr sz="1200">
              <a:solidFill>
                <a:schemeClr val="dk1"/>
              </a:solidFill>
              <a:latin typeface="Work Sans"/>
              <a:ea typeface="Work Sans"/>
              <a:cs typeface="Work Sans"/>
              <a:sym typeface="Work Sans"/>
            </a:endParaRPr>
          </a:p>
          <a:p>
            <a:pPr indent="-304800" lvl="0" marL="457200" marR="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Video editing </a:t>
            </a:r>
            <a:endParaRPr sz="1200">
              <a:solidFill>
                <a:schemeClr val="dk1"/>
              </a:solidFill>
              <a:latin typeface="Work Sans"/>
              <a:ea typeface="Work Sans"/>
              <a:cs typeface="Work Sans"/>
              <a:sym typeface="Work Sans"/>
            </a:endParaRPr>
          </a:p>
          <a:p>
            <a:pPr indent="-304800" lvl="0" marL="457200" rtl="0" algn="l">
              <a:lnSpc>
                <a:spcPct val="145833"/>
              </a:lnSpc>
              <a:spcBef>
                <a:spcPts val="0"/>
              </a:spcBef>
              <a:spcAft>
                <a:spcPts val="0"/>
              </a:spcAft>
              <a:buClr>
                <a:schemeClr val="dk1"/>
              </a:buClr>
              <a:buSzPts val="1200"/>
              <a:buFont typeface="Work Sans"/>
              <a:buChar char="●"/>
            </a:pPr>
            <a:r>
              <a:rPr lang="en-AU" sz="1200">
                <a:solidFill>
                  <a:schemeClr val="dk1"/>
                </a:solidFill>
                <a:latin typeface="Work Sans"/>
                <a:ea typeface="Work Sans"/>
                <a:cs typeface="Work Sans"/>
                <a:sym typeface="Work Sans"/>
              </a:rPr>
              <a:t>Cross-checked and supported Jasmine work</a:t>
            </a:r>
            <a:endParaRPr sz="1200">
              <a:solidFill>
                <a:schemeClr val="dk1"/>
              </a:solidFill>
              <a:latin typeface="Work Sans"/>
              <a:ea typeface="Work Sans"/>
              <a:cs typeface="Work Sans"/>
              <a:sym typeface="Work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126"/>
          <p:cNvSpPr txBox="1"/>
          <p:nvPr>
            <p:ph type="title"/>
          </p:nvPr>
        </p:nvSpPr>
        <p:spPr>
          <a:xfrm>
            <a:off x="624357" y="245155"/>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REFERENCES </a:t>
            </a:r>
            <a:endParaRPr/>
          </a:p>
        </p:txBody>
      </p:sp>
      <p:sp>
        <p:nvSpPr>
          <p:cNvPr id="1432" name="Google Shape;1432;p126"/>
          <p:cNvSpPr txBox="1"/>
          <p:nvPr>
            <p:ph idx="1" type="body"/>
          </p:nvPr>
        </p:nvSpPr>
        <p:spPr>
          <a:xfrm>
            <a:off x="623888" y="741399"/>
            <a:ext cx="9030600" cy="314400"/>
          </a:xfrm>
          <a:prstGeom prst="rect">
            <a:avLst/>
          </a:prstGeom>
          <a:noFill/>
          <a:ln>
            <a:noFill/>
          </a:ln>
        </p:spPr>
        <p:txBody>
          <a:bodyPr anchorCtr="0" anchor="t" bIns="45700" lIns="0" spcFirstLastPara="1" rIns="91425" wrap="square" tIns="45700">
            <a:noAutofit/>
          </a:bodyPr>
          <a:lstStyle/>
          <a:p>
            <a:pPr indent="0" lvl="0" marL="0" rtl="0" algn="l">
              <a:lnSpc>
                <a:spcPct val="100000"/>
              </a:lnSpc>
              <a:spcBef>
                <a:spcPts val="0"/>
              </a:spcBef>
              <a:spcAft>
                <a:spcPts val="0"/>
              </a:spcAft>
              <a:buClr>
                <a:schemeClr val="lt2"/>
              </a:buClr>
              <a:buSzPts val="2000"/>
              <a:buNone/>
            </a:pPr>
            <a:r>
              <a:t/>
            </a:r>
            <a:endParaRPr/>
          </a:p>
        </p:txBody>
      </p:sp>
      <p:sp>
        <p:nvSpPr>
          <p:cNvPr id="1433" name="Google Shape;1433;p126"/>
          <p:cNvSpPr txBox="1"/>
          <p:nvPr>
            <p:ph idx="12" type="sldNum"/>
          </p:nvPr>
        </p:nvSpPr>
        <p:spPr>
          <a:xfrm>
            <a:off x="8920501" y="63563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sp>
        <p:nvSpPr>
          <p:cNvPr id="1434" name="Google Shape;1434;p126"/>
          <p:cNvSpPr txBox="1"/>
          <p:nvPr>
            <p:ph idx="2" type="body"/>
          </p:nvPr>
        </p:nvSpPr>
        <p:spPr>
          <a:xfrm>
            <a:off x="576138" y="1418047"/>
            <a:ext cx="11039700" cy="4938300"/>
          </a:xfrm>
          <a:prstGeom prst="rect">
            <a:avLst/>
          </a:prstGeom>
          <a:noFill/>
          <a:ln>
            <a:noFill/>
          </a:ln>
        </p:spPr>
        <p:txBody>
          <a:bodyPr anchorCtr="0" anchor="t" bIns="45700" lIns="0" spcFirstLastPara="1" rIns="91425" wrap="square" tIns="45700">
            <a:noAutofit/>
          </a:bodyPr>
          <a:lstStyle/>
          <a:p>
            <a:pPr indent="0" lvl="0" marL="0" rtl="0" algn="l">
              <a:lnSpc>
                <a:spcPct val="115000"/>
              </a:lnSpc>
              <a:spcBef>
                <a:spcPts val="500"/>
              </a:spcBef>
              <a:spcAft>
                <a:spcPts val="0"/>
              </a:spcAft>
              <a:buClr>
                <a:schemeClr val="dk1"/>
              </a:buClr>
              <a:buSzPts val="1100"/>
              <a:buFont typeface="Arial"/>
              <a:buNone/>
            </a:pPr>
            <a:r>
              <a:rPr lang="en-AU" sz="1400"/>
              <a:t>Apostolopoulos, I. D., Tzani, M., &amp; Aznaouridis, S. I. (2023). A general machine learning model for assessing fruit quality using deep image features. AI, 4(4), 812–830. </a:t>
            </a:r>
            <a:r>
              <a:rPr lang="en-AU" sz="1400" u="sng">
                <a:solidFill>
                  <a:srgbClr val="1155CC"/>
                </a:solidFill>
                <a:hlinkClick r:id="rId3">
                  <a:extLst>
                    <a:ext uri="{A12FA001-AC4F-418D-AE19-62706E023703}">
                      <ahyp:hlinkClr val="tx"/>
                    </a:ext>
                  </a:extLst>
                </a:hlinkClick>
              </a:rPr>
              <a:t>https://doi.org/10.3390/ai4040041</a:t>
            </a:r>
            <a:r>
              <a:rPr lang="en-AU" sz="1400"/>
              <a:t>   </a:t>
            </a:r>
            <a:endParaRPr sz="1400"/>
          </a:p>
          <a:p>
            <a:pPr indent="0" lvl="0" marL="0" rtl="0" algn="l">
              <a:lnSpc>
                <a:spcPct val="115000"/>
              </a:lnSpc>
              <a:spcBef>
                <a:spcPts val="2000"/>
              </a:spcBef>
              <a:spcAft>
                <a:spcPts val="0"/>
              </a:spcAft>
              <a:buClr>
                <a:schemeClr val="dk1"/>
              </a:buClr>
              <a:buSzPts val="1100"/>
              <a:buFont typeface="Arial"/>
              <a:buNone/>
            </a:pPr>
            <a:r>
              <a:rPr lang="en-AU" sz="1400"/>
              <a:t>Duong, L. T., Nguyen, P. T., Di Sipio, C., &amp; Di Ruscio, D. (2020). Automated fruit recognition using EfficientNet and MixNet. </a:t>
            </a:r>
            <a:r>
              <a:rPr i="1" lang="en-AU" sz="1400"/>
              <a:t>Computers and Electronics in Agriculture, 171</a:t>
            </a:r>
            <a:r>
              <a:rPr lang="en-AU" sz="1400"/>
              <a:t>, 105326.</a:t>
            </a:r>
            <a:r>
              <a:rPr lang="en-AU" sz="1400">
                <a:uFill>
                  <a:noFill/>
                </a:uFill>
                <a:hlinkClick r:id="rId4"/>
              </a:rPr>
              <a:t> </a:t>
            </a:r>
            <a:r>
              <a:rPr lang="en-AU" sz="1400" u="sng">
                <a:solidFill>
                  <a:srgbClr val="1155CC"/>
                </a:solidFill>
                <a:hlinkClick r:id="rId5">
                  <a:extLst>
                    <a:ext uri="{A12FA001-AC4F-418D-AE19-62706E023703}">
                      <ahyp:hlinkClr val="tx"/>
                    </a:ext>
                  </a:extLst>
                </a:hlinkClick>
              </a:rPr>
              <a:t>https://doi.org/10.1016/j.compag.2020.105326</a:t>
            </a:r>
            <a:r>
              <a:rPr lang="en-AU" sz="1400"/>
              <a:t> </a:t>
            </a:r>
            <a:endParaRPr sz="1400"/>
          </a:p>
          <a:p>
            <a:pPr indent="0" lvl="0" marL="0" rtl="0" algn="l">
              <a:lnSpc>
                <a:spcPct val="115000"/>
              </a:lnSpc>
              <a:spcBef>
                <a:spcPts val="2000"/>
              </a:spcBef>
              <a:spcAft>
                <a:spcPts val="0"/>
              </a:spcAft>
              <a:buClr>
                <a:schemeClr val="dk1"/>
              </a:buClr>
              <a:buSzPts val="1100"/>
              <a:buFont typeface="Arial"/>
              <a:buNone/>
            </a:pPr>
            <a:r>
              <a:rPr lang="en-AU" sz="1400"/>
              <a:t>Gill, H. S., Khalaf, O. I., Alotaibi, Y., Alghamdi, S., &amp; Alassery, F. (2022). Multi-model CNN-RNN-LSTM based fruit recognition and classification. Intelligent Automation &amp; Soft Computing, 34(3), 1351–1365. </a:t>
            </a:r>
            <a:r>
              <a:rPr lang="en-AU" sz="1400" u="sng">
                <a:solidFill>
                  <a:srgbClr val="1155CC"/>
                </a:solidFill>
                <a:hlinkClick r:id="rId6">
                  <a:extLst>
                    <a:ext uri="{A12FA001-AC4F-418D-AE19-62706E023703}">
                      <ahyp:hlinkClr val="tx"/>
                    </a:ext>
                  </a:extLst>
                </a:hlinkClick>
              </a:rPr>
              <a:t>https://doi.org/10.32604/iasc.2022.022589</a:t>
            </a:r>
            <a:r>
              <a:rPr lang="en-AU" sz="1400">
                <a:solidFill>
                  <a:srgbClr val="1155CC"/>
                </a:solidFill>
              </a:rPr>
              <a:t>  </a:t>
            </a:r>
            <a:endParaRPr sz="1400">
              <a:solidFill>
                <a:srgbClr val="1155CC"/>
              </a:solidFill>
            </a:endParaRPr>
          </a:p>
          <a:p>
            <a:pPr indent="0" lvl="0" marL="0" rtl="0" algn="l">
              <a:lnSpc>
                <a:spcPct val="115000"/>
              </a:lnSpc>
              <a:spcBef>
                <a:spcPts val="2000"/>
              </a:spcBef>
              <a:spcAft>
                <a:spcPts val="0"/>
              </a:spcAft>
              <a:buClr>
                <a:schemeClr val="dk1"/>
              </a:buClr>
              <a:buSzPts val="1100"/>
              <a:buFont typeface="Arial"/>
              <a:buNone/>
            </a:pPr>
            <a:r>
              <a:rPr lang="en-AU" sz="1400"/>
              <a:t>Macquarie University. (2025). </a:t>
            </a:r>
            <a:r>
              <a:rPr i="1" lang="en-AU" sz="1400"/>
              <a:t>Practical resources for COMP8430: Advanced computer vision and action (Weeks 4, 8–9)</a:t>
            </a:r>
            <a:r>
              <a:rPr lang="en-AU" sz="1400"/>
              <a:t>. Unpublished course materials. </a:t>
            </a:r>
            <a:endParaRPr sz="1400"/>
          </a:p>
          <a:p>
            <a:pPr indent="0" lvl="0" marL="0" rtl="0" algn="l">
              <a:lnSpc>
                <a:spcPct val="115000"/>
              </a:lnSpc>
              <a:spcBef>
                <a:spcPts val="2000"/>
              </a:spcBef>
              <a:spcAft>
                <a:spcPts val="2000"/>
              </a:spcAft>
              <a:buClr>
                <a:schemeClr val="dk1"/>
              </a:buClr>
              <a:buSzPts val="1100"/>
              <a:buFont typeface="Arial"/>
              <a:buNone/>
            </a:pPr>
            <a:r>
              <a:rPr lang="en-AU" sz="1400"/>
              <a:t>Wu, T., Miao, Z., Huang, W., Han, W., Guo, Z., &amp; Li, T. (2024). SGW-YOLOv8n: An improved YOLOv8n-based model for apple detection and segmentation in complex orchard environments. Agriculture, 14(11), 1958. </a:t>
            </a:r>
            <a:r>
              <a:rPr lang="en-AU" sz="1400" u="sng">
                <a:solidFill>
                  <a:srgbClr val="3C78D8"/>
                </a:solidFill>
                <a:hlinkClick r:id="rId7">
                  <a:extLst>
                    <a:ext uri="{A12FA001-AC4F-418D-AE19-62706E023703}">
                      <ahyp:hlinkClr val="tx"/>
                    </a:ext>
                  </a:extLst>
                </a:hlinkClick>
              </a:rPr>
              <a:t>https://doi.org/10.3390/agriculture14111958</a:t>
            </a:r>
            <a:r>
              <a:rPr lang="en-AU" sz="1400">
                <a:solidFill>
                  <a:srgbClr val="3C78D8"/>
                </a:solidFill>
              </a:rPr>
              <a:t> </a:t>
            </a:r>
            <a:endParaRPr sz="2400">
              <a:solidFill>
                <a:srgbClr val="3C78D8"/>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pic>
        <p:nvPicPr>
          <p:cNvPr id="1439" name="Google Shape;1439;p127"/>
          <p:cNvPicPr preferRelativeResize="0"/>
          <p:nvPr>
            <p:ph idx="2" type="pic"/>
          </p:nvPr>
        </p:nvPicPr>
        <p:blipFill rotWithShape="1">
          <a:blip r:embed="rId3">
            <a:alphaModFix/>
          </a:blip>
          <a:srcRect b="0" l="0" r="0" t="0"/>
          <a:stretch/>
        </p:blipFill>
        <p:spPr>
          <a:xfrm>
            <a:off x="0" y="0"/>
            <a:ext cx="12192000" cy="6858000"/>
          </a:xfrm>
          <a:prstGeom prst="rect">
            <a:avLst/>
          </a:prstGeom>
          <a:noFill/>
          <a:ln>
            <a:noFill/>
          </a:ln>
        </p:spPr>
      </p:pic>
      <p:sp>
        <p:nvSpPr>
          <p:cNvPr id="1440" name="Google Shape;1440;p127"/>
          <p:cNvSpPr txBox="1"/>
          <p:nvPr>
            <p:ph type="ctrTitle"/>
          </p:nvPr>
        </p:nvSpPr>
        <p:spPr>
          <a:xfrm>
            <a:off x="3285600" y="2621999"/>
            <a:ext cx="5822100" cy="1124100"/>
          </a:xfrm>
          <a:prstGeom prst="rect">
            <a:avLst/>
          </a:prstGeom>
          <a:noFill/>
          <a:ln>
            <a:noFill/>
          </a:ln>
        </p:spPr>
        <p:txBody>
          <a:bodyPr anchorCtr="0" anchor="t" bIns="45700" lIns="0" spcFirstLastPara="1" rIns="91425" wrap="square" tIns="45700">
            <a:noAutofit/>
          </a:bodyPr>
          <a:lstStyle/>
          <a:p>
            <a:pPr indent="0" lvl="0" marL="0" rtl="0" algn="ctr">
              <a:lnSpc>
                <a:spcPct val="90000"/>
              </a:lnSpc>
              <a:spcBef>
                <a:spcPts val="0"/>
              </a:spcBef>
              <a:spcAft>
                <a:spcPts val="0"/>
              </a:spcAft>
              <a:buClr>
                <a:schemeClr val="lt1"/>
              </a:buClr>
              <a:buSzPts val="4800"/>
              <a:buFont typeface="Work Sans"/>
              <a:buNone/>
            </a:pPr>
            <a:r>
              <a:rPr lang="en-AU" sz="7800"/>
              <a:t>THANK YOU</a:t>
            </a:r>
            <a:endParaRPr sz="7800"/>
          </a:p>
        </p:txBody>
      </p:sp>
      <p:pic>
        <p:nvPicPr>
          <p:cNvPr descr="(YOU)us" id="1441" name="Google Shape;1441;p127"/>
          <p:cNvPicPr preferRelativeResize="0"/>
          <p:nvPr>
            <p:ph idx="4" type="pic"/>
          </p:nvPr>
        </p:nvPicPr>
        <p:blipFill rotWithShape="1">
          <a:blip r:embed="rId4">
            <a:alphaModFix/>
          </a:blip>
          <a:srcRect b="0" l="0" r="0" t="0"/>
          <a:stretch/>
        </p:blipFill>
        <p:spPr>
          <a:xfrm>
            <a:off x="515938" y="5953251"/>
            <a:ext cx="1428750" cy="536449"/>
          </a:xfrm>
          <a:prstGeom prst="rect">
            <a:avLst/>
          </a:prstGeom>
          <a:noFill/>
          <a:ln>
            <a:noFill/>
          </a:ln>
        </p:spPr>
      </p:pic>
      <p:pic>
        <p:nvPicPr>
          <p:cNvPr descr="Macquarie University logo" id="1442" name="Google Shape;1442;p127"/>
          <p:cNvPicPr preferRelativeResize="0"/>
          <p:nvPr>
            <p:ph idx="3" type="pic"/>
          </p:nvPr>
        </p:nvPicPr>
        <p:blipFill rotWithShape="1">
          <a:blip r:embed="rId5">
            <a:alphaModFix/>
          </a:blip>
          <a:srcRect b="0" l="0" r="0" t="0"/>
          <a:stretch/>
        </p:blipFill>
        <p:spPr>
          <a:xfrm>
            <a:off x="9568515" y="5756896"/>
            <a:ext cx="2268538" cy="89916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115"/>
          <p:cNvSpPr/>
          <p:nvPr/>
        </p:nvSpPr>
        <p:spPr>
          <a:xfrm>
            <a:off x="104949" y="970500"/>
            <a:ext cx="4914214"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29" name="Google Shape;1229;p115"/>
          <p:cNvSpPr txBox="1"/>
          <p:nvPr/>
        </p:nvSpPr>
        <p:spPr>
          <a:xfrm flipH="1">
            <a:off x="533649" y="127411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01</a:t>
            </a:r>
            <a:endParaRPr b="1" sz="3700">
              <a:solidFill>
                <a:srgbClr val="FFFFFF"/>
              </a:solidFill>
              <a:latin typeface="Calibri"/>
              <a:ea typeface="Calibri"/>
              <a:cs typeface="Calibri"/>
              <a:sym typeface="Calibri"/>
            </a:endParaRPr>
          </a:p>
        </p:txBody>
      </p:sp>
      <p:sp>
        <p:nvSpPr>
          <p:cNvPr id="1230" name="Google Shape;1230;p115"/>
          <p:cNvSpPr txBox="1"/>
          <p:nvPr/>
        </p:nvSpPr>
        <p:spPr>
          <a:xfrm flipH="1">
            <a:off x="2584789" y="3032359"/>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02</a:t>
            </a:r>
            <a:endParaRPr b="1" sz="3700">
              <a:solidFill>
                <a:srgbClr val="FFFFFF"/>
              </a:solidFill>
              <a:latin typeface="Calibri"/>
              <a:ea typeface="Calibri"/>
              <a:cs typeface="Calibri"/>
              <a:sym typeface="Calibri"/>
            </a:endParaRPr>
          </a:p>
        </p:txBody>
      </p:sp>
      <p:sp>
        <p:nvSpPr>
          <p:cNvPr id="1231" name="Google Shape;1231;p115"/>
          <p:cNvSpPr txBox="1"/>
          <p:nvPr/>
        </p:nvSpPr>
        <p:spPr>
          <a:xfrm flipH="1">
            <a:off x="274121" y="401968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32" name="Google Shape;1232;p115"/>
          <p:cNvSpPr txBox="1"/>
          <p:nvPr/>
        </p:nvSpPr>
        <p:spPr>
          <a:xfrm>
            <a:off x="2299225" y="188575"/>
            <a:ext cx="6914400" cy="5388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AU" sz="3500">
                <a:solidFill>
                  <a:schemeClr val="accent1"/>
                </a:solidFill>
                <a:latin typeface="Work Sans"/>
                <a:ea typeface="Work Sans"/>
                <a:cs typeface="Work Sans"/>
                <a:sym typeface="Work Sans"/>
              </a:rPr>
              <a:t>TABLE OF </a:t>
            </a:r>
            <a:r>
              <a:rPr b="1" lang="en-AU" sz="3500">
                <a:solidFill>
                  <a:schemeClr val="accent1"/>
                </a:solidFill>
                <a:latin typeface="Work Sans"/>
                <a:ea typeface="Work Sans"/>
                <a:cs typeface="Work Sans"/>
                <a:sym typeface="Work Sans"/>
              </a:rPr>
              <a:t>CONTENTS</a:t>
            </a:r>
            <a:endParaRPr b="1" sz="3500">
              <a:solidFill>
                <a:schemeClr val="accent1"/>
              </a:solidFill>
              <a:latin typeface="Work Sans"/>
              <a:ea typeface="Work Sans"/>
              <a:cs typeface="Work Sans"/>
              <a:sym typeface="Work Sans"/>
            </a:endParaRPr>
          </a:p>
        </p:txBody>
      </p:sp>
      <p:sp>
        <p:nvSpPr>
          <p:cNvPr id="1233" name="Google Shape;1233;p115"/>
          <p:cNvSpPr/>
          <p:nvPr/>
        </p:nvSpPr>
        <p:spPr>
          <a:xfrm>
            <a:off x="104949" y="3948148"/>
            <a:ext cx="4914214"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34" name="Google Shape;1234;p115"/>
          <p:cNvSpPr txBox="1"/>
          <p:nvPr/>
        </p:nvSpPr>
        <p:spPr>
          <a:xfrm flipH="1">
            <a:off x="533649" y="424779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35" name="Google Shape;1235;p115"/>
          <p:cNvSpPr/>
          <p:nvPr/>
        </p:nvSpPr>
        <p:spPr>
          <a:xfrm>
            <a:off x="104949" y="2357416"/>
            <a:ext cx="4914214" cy="1439797"/>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rtl="0" algn="ctr">
              <a:spcBef>
                <a:spcPts val="0"/>
              </a:spcBef>
              <a:spcAft>
                <a:spcPts val="0"/>
              </a:spcAft>
              <a:buClr>
                <a:schemeClr val="dk1"/>
              </a:buClr>
              <a:buFont typeface="Arial"/>
              <a:buNone/>
            </a:pPr>
            <a:r>
              <a:rPr b="1" lang="en-AU" sz="3700">
                <a:solidFill>
                  <a:schemeClr val="lt1"/>
                </a:solidFill>
                <a:latin typeface="Calibri"/>
                <a:ea typeface="Calibri"/>
                <a:cs typeface="Calibri"/>
                <a:sym typeface="Calibri"/>
              </a:rPr>
              <a:t>01</a:t>
            </a:r>
            <a:endParaRPr b="1" sz="3700">
              <a:solidFill>
                <a:schemeClr val="lt1"/>
              </a:solidFill>
              <a:latin typeface="Calibri"/>
              <a:ea typeface="Calibri"/>
              <a:cs typeface="Calibri"/>
              <a:sym typeface="Calibri"/>
            </a:endParaRPr>
          </a:p>
        </p:txBody>
      </p:sp>
      <p:sp>
        <p:nvSpPr>
          <p:cNvPr id="1236" name="Google Shape;1236;p115"/>
          <p:cNvSpPr txBox="1"/>
          <p:nvPr/>
        </p:nvSpPr>
        <p:spPr>
          <a:xfrm flipH="1">
            <a:off x="533649" y="2760390"/>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02</a:t>
            </a:r>
            <a:endParaRPr b="1" sz="3700">
              <a:solidFill>
                <a:srgbClr val="FFFFFF"/>
              </a:solidFill>
              <a:latin typeface="Calibri"/>
              <a:ea typeface="Calibri"/>
              <a:cs typeface="Calibri"/>
              <a:sym typeface="Calibri"/>
            </a:endParaRPr>
          </a:p>
        </p:txBody>
      </p:sp>
      <p:sp>
        <p:nvSpPr>
          <p:cNvPr id="1237" name="Google Shape;1237;p115"/>
          <p:cNvSpPr/>
          <p:nvPr/>
        </p:nvSpPr>
        <p:spPr>
          <a:xfrm>
            <a:off x="1577925" y="1140817"/>
            <a:ext cx="4546800" cy="8190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AU" sz="1800">
                <a:solidFill>
                  <a:schemeClr val="accent1"/>
                </a:solidFill>
                <a:latin typeface="Work Sans"/>
                <a:ea typeface="Work Sans"/>
                <a:cs typeface="Work Sans"/>
                <a:sym typeface="Work Sans"/>
              </a:rPr>
              <a:t>Introduction</a:t>
            </a:r>
            <a:endParaRPr b="1" sz="1800">
              <a:solidFill>
                <a:schemeClr val="accent1"/>
              </a:solidFill>
              <a:latin typeface="Work Sans"/>
              <a:ea typeface="Work Sans"/>
              <a:cs typeface="Work Sans"/>
              <a:sym typeface="Work Sans"/>
            </a:endParaRPr>
          </a:p>
          <a:p>
            <a:pPr indent="0" lvl="0" marL="0" marR="0" rtl="0" algn="l">
              <a:spcBef>
                <a:spcPts val="0"/>
              </a:spcBef>
              <a:spcAft>
                <a:spcPts val="0"/>
              </a:spcAft>
              <a:buNone/>
            </a:pPr>
            <a:r>
              <a:rPr lang="en-AU" sz="1700">
                <a:solidFill>
                  <a:schemeClr val="accent1"/>
                </a:solidFill>
                <a:latin typeface="Work Sans"/>
                <a:ea typeface="Work Sans"/>
                <a:cs typeface="Work Sans"/>
                <a:sym typeface="Work Sans"/>
              </a:rPr>
              <a:t>- </a:t>
            </a:r>
            <a:r>
              <a:rPr lang="en-AU" sz="1700">
                <a:solidFill>
                  <a:schemeClr val="accent1"/>
                </a:solidFill>
                <a:latin typeface="Work Sans"/>
                <a:ea typeface="Work Sans"/>
                <a:cs typeface="Work Sans"/>
                <a:sym typeface="Work Sans"/>
              </a:rPr>
              <a:t>Our goal and the importance </a:t>
            </a:r>
            <a:endParaRPr sz="1700">
              <a:solidFill>
                <a:schemeClr val="accent1"/>
              </a:solidFill>
              <a:latin typeface="Work Sans"/>
              <a:ea typeface="Work Sans"/>
              <a:cs typeface="Work Sans"/>
              <a:sym typeface="Work Sans"/>
            </a:endParaRPr>
          </a:p>
          <a:p>
            <a:pPr indent="0" lvl="0" marL="0" marR="0" rtl="0" algn="l">
              <a:spcBef>
                <a:spcPts val="0"/>
              </a:spcBef>
              <a:spcAft>
                <a:spcPts val="0"/>
              </a:spcAft>
              <a:buClr>
                <a:srgbClr val="000000"/>
              </a:buClr>
              <a:buFont typeface="Arial"/>
              <a:buNone/>
            </a:pPr>
            <a:r>
              <a:rPr lang="en-AU" sz="1700">
                <a:solidFill>
                  <a:schemeClr val="accent1"/>
                </a:solidFill>
                <a:latin typeface="Work Sans"/>
                <a:ea typeface="Work Sans"/>
                <a:cs typeface="Work Sans"/>
                <a:sym typeface="Work Sans"/>
              </a:rPr>
              <a:t>of the project</a:t>
            </a:r>
            <a:endParaRPr sz="1700">
              <a:solidFill>
                <a:schemeClr val="accent1"/>
              </a:solidFill>
              <a:latin typeface="Work Sans"/>
              <a:ea typeface="Work Sans"/>
              <a:cs typeface="Work Sans"/>
              <a:sym typeface="Work Sans"/>
            </a:endParaRPr>
          </a:p>
        </p:txBody>
      </p:sp>
      <p:sp>
        <p:nvSpPr>
          <p:cNvPr id="1238" name="Google Shape;1238;p115"/>
          <p:cNvSpPr txBox="1"/>
          <p:nvPr/>
        </p:nvSpPr>
        <p:spPr>
          <a:xfrm>
            <a:off x="1377550" y="2073625"/>
            <a:ext cx="4054800" cy="1877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2500">
              <a:solidFill>
                <a:schemeClr val="accent1"/>
              </a:solidFill>
              <a:latin typeface="Calibri"/>
              <a:ea typeface="Calibri"/>
              <a:cs typeface="Calibri"/>
              <a:sym typeface="Calibri"/>
            </a:endParaRPr>
          </a:p>
          <a:p>
            <a:pPr indent="0" lvl="0" marL="0" rtl="0" algn="l">
              <a:spcBef>
                <a:spcPts val="0"/>
              </a:spcBef>
              <a:spcAft>
                <a:spcPts val="0"/>
              </a:spcAft>
              <a:buNone/>
            </a:pPr>
            <a:r>
              <a:rPr b="1" lang="en-AU" sz="1800">
                <a:solidFill>
                  <a:schemeClr val="accent1"/>
                </a:solidFill>
                <a:latin typeface="Work Sans"/>
                <a:ea typeface="Work Sans"/>
                <a:cs typeface="Work Sans"/>
                <a:sym typeface="Work Sans"/>
              </a:rPr>
              <a:t>Data Collection &amp; Challenges</a:t>
            </a:r>
            <a:endParaRPr b="1" sz="1800">
              <a:solidFill>
                <a:schemeClr val="accent1"/>
              </a:solidFill>
              <a:latin typeface="Work Sans"/>
              <a:ea typeface="Work Sans"/>
              <a:cs typeface="Work Sans"/>
              <a:sym typeface="Work Sans"/>
            </a:endParaRPr>
          </a:p>
          <a:p>
            <a:pPr indent="0" lvl="0" marL="0" rtl="0" algn="l">
              <a:spcBef>
                <a:spcPts val="0"/>
              </a:spcBef>
              <a:spcAft>
                <a:spcPts val="0"/>
              </a:spcAft>
              <a:buNone/>
            </a:pPr>
            <a:r>
              <a:rPr lang="en-AU" sz="1800">
                <a:solidFill>
                  <a:schemeClr val="accent1"/>
                </a:solidFill>
                <a:latin typeface="Work Sans"/>
                <a:ea typeface="Work Sans"/>
                <a:cs typeface="Work Sans"/>
                <a:sym typeface="Work Sans"/>
              </a:rPr>
              <a:t>- The</a:t>
            </a:r>
            <a:r>
              <a:rPr lang="en-AU" sz="1800">
                <a:solidFill>
                  <a:schemeClr val="accent1"/>
                </a:solidFill>
                <a:latin typeface="Work Sans"/>
                <a:ea typeface="Work Sans"/>
                <a:cs typeface="Work Sans"/>
                <a:sym typeface="Work Sans"/>
              </a:rPr>
              <a:t> way we collect our data </a:t>
            </a:r>
            <a:endParaRPr sz="1800">
              <a:solidFill>
                <a:schemeClr val="accent1"/>
              </a:solidFill>
              <a:latin typeface="Work Sans"/>
              <a:ea typeface="Work Sans"/>
              <a:cs typeface="Work Sans"/>
              <a:sym typeface="Work Sans"/>
            </a:endParaRPr>
          </a:p>
          <a:p>
            <a:pPr indent="0" lvl="0" marL="0" rtl="0" algn="l">
              <a:spcBef>
                <a:spcPts val="0"/>
              </a:spcBef>
              <a:spcAft>
                <a:spcPts val="0"/>
              </a:spcAft>
              <a:buNone/>
            </a:pPr>
            <a:r>
              <a:rPr lang="en-AU" sz="1800">
                <a:solidFill>
                  <a:schemeClr val="accent1"/>
                </a:solidFill>
                <a:latin typeface="Work Sans"/>
                <a:ea typeface="Work Sans"/>
                <a:cs typeface="Work Sans"/>
                <a:sym typeface="Work Sans"/>
              </a:rPr>
              <a:t>- Key lesson learnt</a:t>
            </a:r>
            <a:r>
              <a:rPr lang="en-AU" sz="2000">
                <a:solidFill>
                  <a:schemeClr val="accent1"/>
                </a:solidFill>
                <a:latin typeface="Work Sans"/>
                <a:ea typeface="Work Sans"/>
                <a:cs typeface="Work Sans"/>
                <a:sym typeface="Work Sans"/>
              </a:rPr>
              <a:t> </a:t>
            </a:r>
            <a:endParaRPr sz="2000">
              <a:solidFill>
                <a:schemeClr val="accent1"/>
              </a:solidFill>
              <a:latin typeface="Work Sans"/>
              <a:ea typeface="Work Sans"/>
              <a:cs typeface="Work Sans"/>
              <a:sym typeface="Work Sans"/>
            </a:endParaRPr>
          </a:p>
          <a:p>
            <a:pPr indent="0" lvl="0" marL="0" rtl="0" algn="l">
              <a:spcBef>
                <a:spcPts val="0"/>
              </a:spcBef>
              <a:spcAft>
                <a:spcPts val="0"/>
              </a:spcAft>
              <a:buNone/>
            </a:pPr>
            <a:r>
              <a:t/>
            </a:r>
            <a:endParaRPr sz="2500">
              <a:solidFill>
                <a:schemeClr val="accent1"/>
              </a:solidFill>
              <a:latin typeface="Calibri"/>
              <a:ea typeface="Calibri"/>
              <a:cs typeface="Calibri"/>
              <a:sym typeface="Calibri"/>
            </a:endParaRPr>
          </a:p>
        </p:txBody>
      </p:sp>
      <p:sp>
        <p:nvSpPr>
          <p:cNvPr id="1239" name="Google Shape;1239;p115"/>
          <p:cNvSpPr txBox="1"/>
          <p:nvPr/>
        </p:nvSpPr>
        <p:spPr>
          <a:xfrm>
            <a:off x="1377550" y="3947950"/>
            <a:ext cx="3838200" cy="14469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AU" sz="1900">
                <a:solidFill>
                  <a:schemeClr val="accent1"/>
                </a:solidFill>
                <a:latin typeface="Work Sans"/>
                <a:ea typeface="Work Sans"/>
                <a:cs typeface="Work Sans"/>
                <a:sym typeface="Work Sans"/>
              </a:rPr>
              <a:t>S</a:t>
            </a:r>
            <a:r>
              <a:rPr b="1" lang="en-AU" sz="1700">
                <a:solidFill>
                  <a:schemeClr val="accent1"/>
                </a:solidFill>
                <a:latin typeface="Work Sans"/>
                <a:ea typeface="Work Sans"/>
                <a:cs typeface="Work Sans"/>
                <a:sym typeface="Work Sans"/>
              </a:rPr>
              <a:t>ystem Architecture</a:t>
            </a:r>
            <a:endParaRPr b="1" sz="1700">
              <a:solidFill>
                <a:schemeClr val="accent1"/>
              </a:solidFill>
              <a:latin typeface="Work Sans"/>
              <a:ea typeface="Work Sans"/>
              <a:cs typeface="Work Sans"/>
              <a:sym typeface="Work Sans"/>
            </a:endParaRPr>
          </a:p>
          <a:p>
            <a:pPr indent="-336550" lvl="0" marL="457200" rtl="0" algn="l">
              <a:spcBef>
                <a:spcPts val="0"/>
              </a:spcBef>
              <a:spcAft>
                <a:spcPts val="0"/>
              </a:spcAft>
              <a:buClr>
                <a:schemeClr val="accent1"/>
              </a:buClr>
              <a:buSzPts val="1700"/>
              <a:buFont typeface="Work Sans"/>
              <a:buChar char="-"/>
            </a:pPr>
            <a:r>
              <a:rPr lang="en-AU" sz="1700">
                <a:solidFill>
                  <a:schemeClr val="accent1"/>
                </a:solidFill>
                <a:latin typeface="Work Sans"/>
                <a:ea typeface="Work Sans"/>
                <a:cs typeface="Work Sans"/>
                <a:sym typeface="Work Sans"/>
              </a:rPr>
              <a:t>Model choice for the robot</a:t>
            </a:r>
            <a:endParaRPr sz="1700">
              <a:solidFill>
                <a:schemeClr val="accent1"/>
              </a:solidFill>
              <a:latin typeface="Work Sans"/>
              <a:ea typeface="Work Sans"/>
              <a:cs typeface="Work Sans"/>
              <a:sym typeface="Work Sans"/>
            </a:endParaRPr>
          </a:p>
          <a:p>
            <a:pPr indent="-336550" lvl="0" marL="457200" rtl="0" algn="l">
              <a:spcBef>
                <a:spcPts val="0"/>
              </a:spcBef>
              <a:spcAft>
                <a:spcPts val="0"/>
              </a:spcAft>
              <a:buClr>
                <a:schemeClr val="accent1"/>
              </a:buClr>
              <a:buSzPts val="1700"/>
              <a:buFont typeface="Work Sans"/>
              <a:buChar char="-"/>
            </a:pPr>
            <a:r>
              <a:rPr lang="en-AU" sz="1700">
                <a:solidFill>
                  <a:schemeClr val="accent1"/>
                </a:solidFill>
                <a:latin typeface="Work Sans"/>
                <a:ea typeface="Work Sans"/>
                <a:cs typeface="Work Sans"/>
                <a:sym typeface="Work Sans"/>
              </a:rPr>
              <a:t>Pipeline and code modules</a:t>
            </a:r>
            <a:endParaRPr sz="1700">
              <a:solidFill>
                <a:schemeClr val="accent1"/>
              </a:solidFill>
              <a:latin typeface="Work Sans"/>
              <a:ea typeface="Work Sans"/>
              <a:cs typeface="Work Sans"/>
              <a:sym typeface="Work Sans"/>
            </a:endParaRPr>
          </a:p>
          <a:p>
            <a:pPr indent="0" lvl="0" marL="0" rtl="0" algn="l">
              <a:spcBef>
                <a:spcPts val="0"/>
              </a:spcBef>
              <a:spcAft>
                <a:spcPts val="0"/>
              </a:spcAft>
              <a:buNone/>
            </a:pPr>
            <a:r>
              <a:t/>
            </a:r>
            <a:endParaRPr sz="2500">
              <a:solidFill>
                <a:schemeClr val="accent1"/>
              </a:solidFill>
              <a:latin typeface="Calibri"/>
              <a:ea typeface="Calibri"/>
              <a:cs typeface="Calibri"/>
              <a:sym typeface="Calibri"/>
            </a:endParaRPr>
          </a:p>
        </p:txBody>
      </p:sp>
      <p:sp>
        <p:nvSpPr>
          <p:cNvPr id="1240" name="Google Shape;1240;p115"/>
          <p:cNvSpPr txBox="1"/>
          <p:nvPr/>
        </p:nvSpPr>
        <p:spPr>
          <a:xfrm flipH="1">
            <a:off x="274121" y="540678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41" name="Google Shape;1241;p115"/>
          <p:cNvSpPr/>
          <p:nvPr/>
        </p:nvSpPr>
        <p:spPr>
          <a:xfrm>
            <a:off x="104949" y="5335248"/>
            <a:ext cx="4914214"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42" name="Google Shape;1242;p115"/>
          <p:cNvSpPr txBox="1"/>
          <p:nvPr/>
        </p:nvSpPr>
        <p:spPr>
          <a:xfrm flipH="1">
            <a:off x="533649" y="563489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04</a:t>
            </a:r>
            <a:endParaRPr b="1" sz="3700">
              <a:solidFill>
                <a:srgbClr val="FFFFFF"/>
              </a:solidFill>
              <a:latin typeface="Calibri"/>
              <a:ea typeface="Calibri"/>
              <a:cs typeface="Calibri"/>
              <a:sym typeface="Calibri"/>
            </a:endParaRPr>
          </a:p>
        </p:txBody>
      </p:sp>
      <p:sp>
        <p:nvSpPr>
          <p:cNvPr id="1243" name="Google Shape;1243;p115"/>
          <p:cNvSpPr txBox="1"/>
          <p:nvPr/>
        </p:nvSpPr>
        <p:spPr>
          <a:xfrm>
            <a:off x="1420725" y="5353650"/>
            <a:ext cx="4011600" cy="8004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AU" sz="1800">
                <a:solidFill>
                  <a:schemeClr val="accent1"/>
                </a:solidFill>
                <a:latin typeface="Work Sans"/>
                <a:ea typeface="Work Sans"/>
                <a:cs typeface="Work Sans"/>
                <a:sym typeface="Work Sans"/>
              </a:rPr>
              <a:t>Results</a:t>
            </a:r>
            <a:endParaRPr b="1" sz="1800">
              <a:solidFill>
                <a:schemeClr val="accent1"/>
              </a:solidFill>
              <a:latin typeface="Work Sans"/>
              <a:ea typeface="Work Sans"/>
              <a:cs typeface="Work Sans"/>
              <a:sym typeface="Work Sans"/>
            </a:endParaRPr>
          </a:p>
          <a:p>
            <a:pPr indent="-342900" lvl="0" marL="457200" rtl="0" algn="l">
              <a:spcBef>
                <a:spcPts val="0"/>
              </a:spcBef>
              <a:spcAft>
                <a:spcPts val="0"/>
              </a:spcAft>
              <a:buClr>
                <a:schemeClr val="accent1"/>
              </a:buClr>
              <a:buSzPts val="1800"/>
              <a:buFont typeface="Work Sans"/>
              <a:buChar char="-"/>
            </a:pPr>
            <a:r>
              <a:rPr lang="en-AU" sz="1800">
                <a:solidFill>
                  <a:schemeClr val="accent1"/>
                </a:solidFill>
                <a:latin typeface="Work Sans"/>
                <a:ea typeface="Work Sans"/>
                <a:cs typeface="Work Sans"/>
                <a:sym typeface="Work Sans"/>
              </a:rPr>
              <a:t>Display our result </a:t>
            </a:r>
            <a:endParaRPr sz="2500">
              <a:solidFill>
                <a:schemeClr val="accent1"/>
              </a:solidFill>
              <a:latin typeface="Calibri"/>
              <a:ea typeface="Calibri"/>
              <a:cs typeface="Calibri"/>
              <a:sym typeface="Calibri"/>
            </a:endParaRPr>
          </a:p>
        </p:txBody>
      </p:sp>
      <p:sp>
        <p:nvSpPr>
          <p:cNvPr id="1244" name="Google Shape;1244;p115"/>
          <p:cNvSpPr txBox="1"/>
          <p:nvPr/>
        </p:nvSpPr>
        <p:spPr>
          <a:xfrm flipH="1">
            <a:off x="5992171" y="104203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45" name="Google Shape;1245;p115"/>
          <p:cNvSpPr/>
          <p:nvPr/>
        </p:nvSpPr>
        <p:spPr>
          <a:xfrm>
            <a:off x="5823000" y="970500"/>
            <a:ext cx="5173450"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46" name="Google Shape;1246;p115"/>
          <p:cNvSpPr txBox="1"/>
          <p:nvPr/>
        </p:nvSpPr>
        <p:spPr>
          <a:xfrm flipH="1">
            <a:off x="6251699" y="127014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05</a:t>
            </a:r>
            <a:endParaRPr b="1" sz="3700">
              <a:solidFill>
                <a:srgbClr val="FFFFFF"/>
              </a:solidFill>
              <a:latin typeface="Calibri"/>
              <a:ea typeface="Calibri"/>
              <a:cs typeface="Calibri"/>
              <a:sym typeface="Calibri"/>
            </a:endParaRPr>
          </a:p>
        </p:txBody>
      </p:sp>
      <p:sp>
        <p:nvSpPr>
          <p:cNvPr id="1247" name="Google Shape;1247;p115"/>
          <p:cNvSpPr txBox="1"/>
          <p:nvPr/>
        </p:nvSpPr>
        <p:spPr>
          <a:xfrm>
            <a:off x="7270175" y="1037150"/>
            <a:ext cx="3726300" cy="1400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AU" sz="1700">
                <a:solidFill>
                  <a:schemeClr val="accent1"/>
                </a:solidFill>
                <a:latin typeface="Work Sans"/>
                <a:ea typeface="Work Sans"/>
                <a:cs typeface="Work Sans"/>
                <a:sym typeface="Work Sans"/>
              </a:rPr>
              <a:t>Discussion and Lesson Learned</a:t>
            </a:r>
            <a:endParaRPr b="1" sz="1700">
              <a:solidFill>
                <a:schemeClr val="accent1"/>
              </a:solidFill>
              <a:latin typeface="Work Sans"/>
              <a:ea typeface="Work Sans"/>
              <a:cs typeface="Work Sans"/>
              <a:sym typeface="Work Sans"/>
            </a:endParaRPr>
          </a:p>
          <a:p>
            <a:pPr indent="-323850" lvl="0" marL="457200" rtl="0" algn="l">
              <a:spcBef>
                <a:spcPts val="0"/>
              </a:spcBef>
              <a:spcAft>
                <a:spcPts val="0"/>
              </a:spcAft>
              <a:buClr>
                <a:schemeClr val="accent1"/>
              </a:buClr>
              <a:buSzPts val="1500"/>
              <a:buFont typeface="Work Sans"/>
              <a:buChar char="-"/>
            </a:pPr>
            <a:r>
              <a:rPr lang="en-AU" sz="1700">
                <a:solidFill>
                  <a:schemeClr val="accent1"/>
                </a:solidFill>
                <a:latin typeface="Work Sans"/>
                <a:ea typeface="Work Sans"/>
                <a:cs typeface="Work Sans"/>
                <a:sym typeface="Work Sans"/>
              </a:rPr>
              <a:t>Challenge and further improvement</a:t>
            </a:r>
            <a:endParaRPr sz="1700">
              <a:solidFill>
                <a:schemeClr val="accent1"/>
              </a:solidFill>
              <a:latin typeface="Work Sans"/>
              <a:ea typeface="Work Sans"/>
              <a:cs typeface="Work Sans"/>
              <a:sym typeface="Work Sans"/>
            </a:endParaRPr>
          </a:p>
          <a:p>
            <a:pPr indent="0" lvl="0" marL="0" rtl="0" algn="l">
              <a:spcBef>
                <a:spcPts val="0"/>
              </a:spcBef>
              <a:spcAft>
                <a:spcPts val="0"/>
              </a:spcAft>
              <a:buNone/>
            </a:pPr>
            <a:r>
              <a:t/>
            </a:r>
            <a:endParaRPr sz="2400">
              <a:solidFill>
                <a:schemeClr val="accent1"/>
              </a:solidFill>
              <a:latin typeface="Work Sans"/>
              <a:ea typeface="Work Sans"/>
              <a:cs typeface="Work Sans"/>
              <a:sym typeface="Work Sans"/>
            </a:endParaRPr>
          </a:p>
        </p:txBody>
      </p:sp>
      <p:sp>
        <p:nvSpPr>
          <p:cNvPr id="1248" name="Google Shape;1248;p115"/>
          <p:cNvSpPr txBox="1"/>
          <p:nvPr/>
        </p:nvSpPr>
        <p:spPr>
          <a:xfrm flipH="1">
            <a:off x="5992171" y="2429135"/>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03</a:t>
            </a:r>
            <a:endParaRPr b="1" sz="3700">
              <a:solidFill>
                <a:srgbClr val="FFFFFF"/>
              </a:solidFill>
              <a:latin typeface="Calibri"/>
              <a:ea typeface="Calibri"/>
              <a:cs typeface="Calibri"/>
              <a:sym typeface="Calibri"/>
            </a:endParaRPr>
          </a:p>
        </p:txBody>
      </p:sp>
      <p:sp>
        <p:nvSpPr>
          <p:cNvPr id="1249" name="Google Shape;1249;p115"/>
          <p:cNvSpPr/>
          <p:nvPr/>
        </p:nvSpPr>
        <p:spPr>
          <a:xfrm>
            <a:off x="5823000" y="2357600"/>
            <a:ext cx="5173450"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50" name="Google Shape;1250;p115"/>
          <p:cNvSpPr txBox="1"/>
          <p:nvPr/>
        </p:nvSpPr>
        <p:spPr>
          <a:xfrm flipH="1">
            <a:off x="6251699" y="2657246"/>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06</a:t>
            </a:r>
            <a:endParaRPr b="1" sz="3700">
              <a:solidFill>
                <a:srgbClr val="FFFFFF"/>
              </a:solidFill>
              <a:latin typeface="Calibri"/>
              <a:ea typeface="Calibri"/>
              <a:cs typeface="Calibri"/>
              <a:sym typeface="Calibri"/>
            </a:endParaRPr>
          </a:p>
        </p:txBody>
      </p:sp>
      <p:sp>
        <p:nvSpPr>
          <p:cNvPr id="1251" name="Google Shape;1251;p115"/>
          <p:cNvSpPr txBox="1"/>
          <p:nvPr/>
        </p:nvSpPr>
        <p:spPr>
          <a:xfrm>
            <a:off x="7295675" y="2557063"/>
            <a:ext cx="3459900" cy="9081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AU" sz="1800">
                <a:solidFill>
                  <a:schemeClr val="accent1"/>
                </a:solidFill>
                <a:latin typeface="Work Sans"/>
                <a:ea typeface="Work Sans"/>
                <a:cs typeface="Work Sans"/>
                <a:sym typeface="Work Sans"/>
              </a:rPr>
              <a:t>Group </a:t>
            </a:r>
            <a:r>
              <a:rPr b="1" lang="en-AU" sz="1800">
                <a:solidFill>
                  <a:schemeClr val="accent1"/>
                </a:solidFill>
                <a:latin typeface="Work Sans"/>
                <a:ea typeface="Work Sans"/>
                <a:cs typeface="Work Sans"/>
                <a:sym typeface="Work Sans"/>
              </a:rPr>
              <a:t>Contribution</a:t>
            </a:r>
            <a:endParaRPr b="1" sz="1600">
              <a:solidFill>
                <a:schemeClr val="accent1"/>
              </a:solidFill>
              <a:latin typeface="Work Sans"/>
              <a:ea typeface="Work Sans"/>
              <a:cs typeface="Work Sans"/>
              <a:sym typeface="Work Sans"/>
            </a:endParaRPr>
          </a:p>
          <a:p>
            <a:pPr indent="0" lvl="0" marL="0" rtl="0" algn="l">
              <a:spcBef>
                <a:spcPts val="0"/>
              </a:spcBef>
              <a:spcAft>
                <a:spcPts val="0"/>
              </a:spcAft>
              <a:buNone/>
            </a:pPr>
            <a:r>
              <a:t/>
            </a:r>
            <a:endParaRPr sz="2500">
              <a:solidFill>
                <a:schemeClr val="accent1"/>
              </a:solidFill>
              <a:latin typeface="Calibri"/>
              <a:ea typeface="Calibri"/>
              <a:cs typeface="Calibri"/>
              <a:sym typeface="Calibri"/>
            </a:endParaRPr>
          </a:p>
        </p:txBody>
      </p:sp>
      <p:sp>
        <p:nvSpPr>
          <p:cNvPr id="1252" name="Google Shape;1252;p115"/>
          <p:cNvSpPr/>
          <p:nvPr/>
        </p:nvSpPr>
        <p:spPr>
          <a:xfrm>
            <a:off x="5823000" y="3815525"/>
            <a:ext cx="5173450" cy="1236189"/>
          </a:xfrm>
          <a:custGeom>
            <a:rect b="b" l="l" r="r" t="t"/>
            <a:pathLst>
              <a:path extrusionOk="0" h="969560" w="4508453">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a:noFill/>
          </a:ln>
        </p:spPr>
        <p:txBody>
          <a:bodyPr anchorCtr="0" anchor="ctr" bIns="0" lIns="1297100" spcFirstLastPara="1" rIns="0" wrap="square" tIns="0">
            <a:noAutofit/>
          </a:bodyPr>
          <a:lstStyle/>
          <a:p>
            <a:pPr indent="0" lvl="0" marL="0" marR="0" rtl="0" algn="l">
              <a:spcBef>
                <a:spcPts val="0"/>
              </a:spcBef>
              <a:spcAft>
                <a:spcPts val="0"/>
              </a:spcAft>
              <a:buNone/>
            </a:pPr>
            <a:r>
              <a:rPr lang="en-AU" sz="2100">
                <a:solidFill>
                  <a:srgbClr val="A5A5A5"/>
                </a:solidFill>
                <a:latin typeface="Calibri"/>
                <a:ea typeface="Calibri"/>
                <a:cs typeface="Calibri"/>
                <a:sym typeface="Calibri"/>
              </a:rPr>
              <a:t>	</a:t>
            </a:r>
            <a:endParaRPr sz="1300"/>
          </a:p>
        </p:txBody>
      </p:sp>
      <p:sp>
        <p:nvSpPr>
          <p:cNvPr id="1253" name="Google Shape;1253;p115"/>
          <p:cNvSpPr txBox="1"/>
          <p:nvPr/>
        </p:nvSpPr>
        <p:spPr>
          <a:xfrm flipH="1">
            <a:off x="6251699" y="4115171"/>
            <a:ext cx="662700" cy="569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AU" sz="3700">
                <a:solidFill>
                  <a:srgbClr val="FFFFFF"/>
                </a:solidFill>
                <a:latin typeface="Calibri"/>
                <a:ea typeface="Calibri"/>
                <a:cs typeface="Calibri"/>
                <a:sym typeface="Calibri"/>
              </a:rPr>
              <a:t>07</a:t>
            </a:r>
            <a:endParaRPr b="1" sz="3700">
              <a:solidFill>
                <a:srgbClr val="FFFFFF"/>
              </a:solidFill>
              <a:latin typeface="Calibri"/>
              <a:ea typeface="Calibri"/>
              <a:cs typeface="Calibri"/>
              <a:sym typeface="Calibri"/>
            </a:endParaRPr>
          </a:p>
        </p:txBody>
      </p:sp>
      <p:sp>
        <p:nvSpPr>
          <p:cNvPr id="1254" name="Google Shape;1254;p115"/>
          <p:cNvSpPr txBox="1"/>
          <p:nvPr/>
        </p:nvSpPr>
        <p:spPr>
          <a:xfrm>
            <a:off x="7541825" y="3882175"/>
            <a:ext cx="3370800" cy="5232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AU" sz="1800">
                <a:solidFill>
                  <a:schemeClr val="accent1"/>
                </a:solidFill>
                <a:latin typeface="Work Sans"/>
                <a:ea typeface="Work Sans"/>
                <a:cs typeface="Work Sans"/>
                <a:sym typeface="Work Sans"/>
              </a:rPr>
              <a:t>Reference</a:t>
            </a:r>
            <a:endParaRPr b="1" sz="2500">
              <a:solidFill>
                <a:schemeClr val="accent1"/>
              </a:solidFill>
              <a:latin typeface="Work Sans"/>
              <a:ea typeface="Work Sans"/>
              <a:cs typeface="Work Sans"/>
              <a:sym typeface="Work Sans"/>
            </a:endParaRPr>
          </a:p>
        </p:txBody>
      </p:sp>
      <p:pic>
        <p:nvPicPr>
          <p:cNvPr id="1255" name="Google Shape;1255;p115"/>
          <p:cNvPicPr preferRelativeResize="0"/>
          <p:nvPr/>
        </p:nvPicPr>
        <p:blipFill>
          <a:blip r:embed="rId3">
            <a:alphaModFix/>
          </a:blip>
          <a:stretch>
            <a:fillRect/>
          </a:stretch>
        </p:blipFill>
        <p:spPr>
          <a:xfrm>
            <a:off x="9774475" y="59912"/>
            <a:ext cx="2219325" cy="819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32"/>
                                        </p:tgtEl>
                                        <p:attrNameLst>
                                          <p:attrName>style.visibility</p:attrName>
                                        </p:attrNameLst>
                                      </p:cBhvr>
                                      <p:to>
                                        <p:strVal val="visible"/>
                                      </p:to>
                                    </p:set>
                                    <p:animEffect filter="fade" transition="in">
                                      <p:cBhvr>
                                        <p:cTn dur="1000"/>
                                        <p:tgtEl>
                                          <p:spTgt spid="12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0" name="Shape 1260"/>
        <p:cNvGrpSpPr/>
        <p:nvPr/>
      </p:nvGrpSpPr>
      <p:grpSpPr>
        <a:xfrm>
          <a:off x="0" y="0"/>
          <a:ext cx="0" cy="0"/>
          <a:chOff x="0" y="0"/>
          <a:chExt cx="0" cy="0"/>
        </a:xfrm>
      </p:grpSpPr>
      <p:sp>
        <p:nvSpPr>
          <p:cNvPr id="1261" name="Google Shape;1261;p116"/>
          <p:cNvSpPr txBox="1"/>
          <p:nvPr>
            <p:ph type="title"/>
          </p:nvPr>
        </p:nvSpPr>
        <p:spPr>
          <a:xfrm>
            <a:off x="623887" y="245155"/>
            <a:ext cx="8956200" cy="538500"/>
          </a:xfrm>
          <a:prstGeom prst="rect">
            <a:avLst/>
          </a:prstGeom>
        </p:spPr>
        <p:txBody>
          <a:bodyPr anchorCtr="0" anchor="ctr" bIns="45700" lIns="0" spcFirstLastPara="1" rIns="91425" wrap="square" tIns="45700">
            <a:normAutofit/>
          </a:bodyPr>
          <a:lstStyle/>
          <a:p>
            <a:pPr indent="0" lvl="0" marL="0" rtl="0" algn="l">
              <a:spcBef>
                <a:spcPts val="0"/>
              </a:spcBef>
              <a:spcAft>
                <a:spcPts val="0"/>
              </a:spcAft>
              <a:buNone/>
            </a:pPr>
            <a:r>
              <a:rPr lang="en-AU"/>
              <a:t>Introduction</a:t>
            </a:r>
            <a:endParaRPr/>
          </a:p>
        </p:txBody>
      </p:sp>
      <p:sp>
        <p:nvSpPr>
          <p:cNvPr id="1262" name="Google Shape;1262;p116"/>
          <p:cNvSpPr txBox="1"/>
          <p:nvPr>
            <p:ph idx="2" type="body"/>
          </p:nvPr>
        </p:nvSpPr>
        <p:spPr>
          <a:xfrm>
            <a:off x="265200" y="1407150"/>
            <a:ext cx="6325500" cy="4640100"/>
          </a:xfrm>
          <a:prstGeom prst="rect">
            <a:avLst/>
          </a:prstGeom>
        </p:spPr>
        <p:txBody>
          <a:bodyPr anchorCtr="0" anchor="t" bIns="45700" lIns="0" spcFirstLastPara="1" rIns="91425" wrap="square" tIns="45700">
            <a:normAutofit/>
          </a:bodyPr>
          <a:lstStyle/>
          <a:p>
            <a:pPr indent="0" lvl="0" marL="0" rtl="0" algn="l">
              <a:spcBef>
                <a:spcPts val="1200"/>
              </a:spcBef>
              <a:spcAft>
                <a:spcPts val="0"/>
              </a:spcAft>
              <a:buClr>
                <a:schemeClr val="lt1"/>
              </a:buClr>
              <a:buSzPts val="1800"/>
              <a:buFont typeface="Arial"/>
              <a:buNone/>
            </a:pPr>
            <a:r>
              <a:rPr b="1" lang="en-AU" sz="2000"/>
              <a:t> </a:t>
            </a:r>
            <a:endParaRPr b="1" sz="2000"/>
          </a:p>
          <a:p>
            <a:pPr indent="-330200" lvl="0" marL="457200" rtl="0" algn="l">
              <a:spcBef>
                <a:spcPts val="1200"/>
              </a:spcBef>
              <a:spcAft>
                <a:spcPts val="0"/>
              </a:spcAft>
              <a:buClr>
                <a:schemeClr val="dk1"/>
              </a:buClr>
              <a:buSzPts val="1600"/>
              <a:buChar char="-"/>
            </a:pPr>
            <a:r>
              <a:rPr lang="en-AU" sz="1600"/>
              <a:t>Eliminating the need for labels; reduces misclassification of similar shape and colour (Gill et al., 2022)</a:t>
            </a:r>
            <a:endParaRPr sz="1600"/>
          </a:p>
          <a:p>
            <a:pPr indent="0" lvl="0" marL="0" rtl="0" algn="l">
              <a:spcBef>
                <a:spcPts val="1200"/>
              </a:spcBef>
              <a:spcAft>
                <a:spcPts val="0"/>
              </a:spcAft>
              <a:buNone/>
            </a:pPr>
            <a:r>
              <a:t/>
            </a:r>
            <a:endParaRPr sz="2000"/>
          </a:p>
          <a:p>
            <a:pPr indent="0" lvl="0" marL="0" rtl="0" algn="l">
              <a:spcBef>
                <a:spcPts val="0"/>
              </a:spcBef>
              <a:spcAft>
                <a:spcPts val="0"/>
              </a:spcAft>
              <a:buNone/>
            </a:pPr>
            <a:r>
              <a:rPr lang="en-AU" sz="2000"/>
              <a:t>     </a:t>
            </a:r>
            <a:r>
              <a:rPr lang="en-AU" sz="800"/>
              <a:t>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AU" sz="800"/>
              <a:t>             </a:t>
            </a:r>
            <a:r>
              <a:rPr lang="en-AU" sz="700"/>
              <a:t> Image source: </a:t>
            </a:r>
            <a:r>
              <a:rPr lang="en-AU" sz="700" u="sng">
                <a:solidFill>
                  <a:schemeClr val="lt2"/>
                </a:solidFill>
                <a:hlinkClick r:id="rId3">
                  <a:extLst>
                    <a:ext uri="{A12FA001-AC4F-418D-AE19-62706E023703}">
                      <ahyp:hlinkClr val="tx"/>
                    </a:ext>
                  </a:extLst>
                </a:hlinkClick>
              </a:rPr>
              <a:t>https://www.futurefarming.com/tech-in-focus/field-robots/australian-harves</a:t>
            </a:r>
            <a:endParaRPr sz="1900"/>
          </a:p>
          <a:p>
            <a:pPr indent="-330200" lvl="0" marL="457200" rtl="0" algn="l">
              <a:spcBef>
                <a:spcPts val="1200"/>
              </a:spcBef>
              <a:spcAft>
                <a:spcPts val="0"/>
              </a:spcAft>
              <a:buClr>
                <a:schemeClr val="dk1"/>
              </a:buClr>
              <a:buSzPts val="1600"/>
              <a:buChar char="-"/>
            </a:pPr>
            <a:r>
              <a:rPr lang="en-AU" sz="1600"/>
              <a:t>Automating fruit labelling reduces labor costs (Apostolopoulos et al., 2023)</a:t>
            </a:r>
            <a:endParaRPr sz="1600"/>
          </a:p>
          <a:p>
            <a:pPr indent="0" lvl="0" marL="457200" rtl="0" algn="l">
              <a:spcBef>
                <a:spcPts val="1200"/>
              </a:spcBef>
              <a:spcAft>
                <a:spcPts val="0"/>
              </a:spcAft>
              <a:buNone/>
            </a:pPr>
            <a:r>
              <a:t/>
            </a:r>
            <a:endParaRPr/>
          </a:p>
        </p:txBody>
      </p:sp>
      <p:sp>
        <p:nvSpPr>
          <p:cNvPr id="1263" name="Google Shape;1263;p116"/>
          <p:cNvSpPr txBox="1"/>
          <p:nvPr>
            <p:ph idx="12" type="sldNum"/>
          </p:nvPr>
        </p:nvSpPr>
        <p:spPr>
          <a:xfrm>
            <a:off x="8932876" y="6356350"/>
            <a:ext cx="2743200" cy="365100"/>
          </a:xfrm>
          <a:prstGeom prst="rect">
            <a:avLst/>
          </a:prstGeom>
        </p:spPr>
        <p:txBody>
          <a:bodyPr anchorCtr="0" anchor="ctr" bIns="45700" lIns="91425" spcFirstLastPara="1" rIns="0"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pic>
        <p:nvPicPr>
          <p:cNvPr id="1264" name="Google Shape;1264;p116"/>
          <p:cNvPicPr preferRelativeResize="0"/>
          <p:nvPr/>
        </p:nvPicPr>
        <p:blipFill>
          <a:blip r:embed="rId4">
            <a:alphaModFix/>
          </a:blip>
          <a:stretch>
            <a:fillRect/>
          </a:stretch>
        </p:blipFill>
        <p:spPr>
          <a:xfrm>
            <a:off x="7198550" y="2507400"/>
            <a:ext cx="1734327" cy="1105500"/>
          </a:xfrm>
          <a:prstGeom prst="rect">
            <a:avLst/>
          </a:prstGeom>
          <a:noFill/>
          <a:ln>
            <a:noFill/>
          </a:ln>
        </p:spPr>
      </p:pic>
      <p:pic>
        <p:nvPicPr>
          <p:cNvPr id="1265" name="Google Shape;1265;p116"/>
          <p:cNvPicPr preferRelativeResize="0"/>
          <p:nvPr/>
        </p:nvPicPr>
        <p:blipFill>
          <a:blip r:embed="rId5">
            <a:alphaModFix/>
          </a:blip>
          <a:stretch>
            <a:fillRect/>
          </a:stretch>
        </p:blipFill>
        <p:spPr>
          <a:xfrm>
            <a:off x="751125" y="2507401"/>
            <a:ext cx="1292125" cy="1105500"/>
          </a:xfrm>
          <a:prstGeom prst="rect">
            <a:avLst/>
          </a:prstGeom>
          <a:noFill/>
          <a:ln>
            <a:noFill/>
          </a:ln>
        </p:spPr>
      </p:pic>
      <p:pic>
        <p:nvPicPr>
          <p:cNvPr id="1266" name="Google Shape;1266;p116"/>
          <p:cNvPicPr preferRelativeResize="0"/>
          <p:nvPr/>
        </p:nvPicPr>
        <p:blipFill>
          <a:blip r:embed="rId6">
            <a:alphaModFix/>
          </a:blip>
          <a:stretch>
            <a:fillRect/>
          </a:stretch>
        </p:blipFill>
        <p:spPr>
          <a:xfrm>
            <a:off x="751125" y="4582750"/>
            <a:ext cx="1768374" cy="1202801"/>
          </a:xfrm>
          <a:prstGeom prst="rect">
            <a:avLst/>
          </a:prstGeom>
          <a:noFill/>
          <a:ln>
            <a:noFill/>
          </a:ln>
        </p:spPr>
      </p:pic>
      <p:sp>
        <p:nvSpPr>
          <p:cNvPr id="1267" name="Google Shape;1267;p116"/>
          <p:cNvSpPr txBox="1"/>
          <p:nvPr/>
        </p:nvSpPr>
        <p:spPr>
          <a:xfrm>
            <a:off x="751125" y="6047250"/>
            <a:ext cx="6218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AU" sz="800">
                <a:solidFill>
                  <a:schemeClr val="dk1"/>
                </a:solidFill>
                <a:latin typeface="Work Sans"/>
                <a:ea typeface="Work Sans"/>
                <a:cs typeface="Work Sans"/>
                <a:sym typeface="Work Sans"/>
              </a:rPr>
              <a:t>Image source: </a:t>
            </a:r>
            <a:r>
              <a:rPr lang="en-AU" sz="800" u="sng">
                <a:solidFill>
                  <a:srgbClr val="980000"/>
                </a:solidFill>
                <a:latin typeface="Work Sans"/>
                <a:ea typeface="Work Sans"/>
                <a:cs typeface="Work Sans"/>
                <a:sym typeface="Work Sans"/>
              </a:rPr>
              <a:t>https://encrypted-tbn0.gstatic.com/images?q=tbn:ANd9GcTdprYl7160pzEkNxjqxys5Z9nDu-5YyO28-Q&amp;s</a:t>
            </a:r>
            <a:endParaRPr sz="800" u="sng">
              <a:solidFill>
                <a:srgbClr val="980000"/>
              </a:solidFill>
            </a:endParaRPr>
          </a:p>
        </p:txBody>
      </p:sp>
      <p:sp>
        <p:nvSpPr>
          <p:cNvPr id="1268" name="Google Shape;1268;p116"/>
          <p:cNvSpPr txBox="1"/>
          <p:nvPr/>
        </p:nvSpPr>
        <p:spPr>
          <a:xfrm>
            <a:off x="6653675" y="3612900"/>
            <a:ext cx="4544400" cy="22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AU" sz="800">
                <a:solidFill>
                  <a:schemeClr val="dk1"/>
                </a:solidFill>
                <a:latin typeface="Work Sans"/>
                <a:ea typeface="Work Sans"/>
                <a:cs typeface="Work Sans"/>
                <a:sym typeface="Work Sans"/>
              </a:rPr>
              <a:t>Image source: </a:t>
            </a:r>
            <a:r>
              <a:rPr lang="en-AU" sz="800" u="sng">
                <a:solidFill>
                  <a:schemeClr val="lt2"/>
                </a:solidFill>
                <a:latin typeface="Work Sans"/>
                <a:ea typeface="Work Sans"/>
                <a:cs typeface="Work Sans"/>
                <a:sym typeface="Work Sans"/>
                <a:hlinkClick r:id="rId7">
                  <a:extLst>
                    <a:ext uri="{A12FA001-AC4F-418D-AE19-62706E023703}">
                      <ahyp:hlinkClr val="tx"/>
                    </a:ext>
                  </a:extLst>
                </a:hlinkClick>
              </a:rPr>
              <a:t>https://madhu.work/project/fruit_classification/</a:t>
            </a:r>
            <a:endParaRPr sz="800">
              <a:solidFill>
                <a:schemeClr val="dk1"/>
              </a:solidFill>
              <a:latin typeface="Work Sans"/>
              <a:ea typeface="Work Sans"/>
              <a:cs typeface="Work Sans"/>
              <a:sym typeface="Work Sans"/>
            </a:endParaRPr>
          </a:p>
        </p:txBody>
      </p:sp>
      <p:sp>
        <p:nvSpPr>
          <p:cNvPr id="1269" name="Google Shape;1269;p116"/>
          <p:cNvSpPr txBox="1"/>
          <p:nvPr/>
        </p:nvSpPr>
        <p:spPr>
          <a:xfrm>
            <a:off x="6461275" y="1723650"/>
            <a:ext cx="5676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AU" sz="1600">
                <a:latin typeface="Work Sans"/>
                <a:ea typeface="Work Sans"/>
                <a:cs typeface="Work Sans"/>
                <a:sym typeface="Work Sans"/>
              </a:rPr>
              <a:t>-  </a:t>
            </a:r>
            <a:r>
              <a:rPr lang="en-AU" sz="1600">
                <a:latin typeface="Work Sans"/>
                <a:ea typeface="Work Sans"/>
                <a:cs typeface="Work Sans"/>
                <a:sym typeface="Work Sans"/>
              </a:rPr>
              <a:t>Speed up</a:t>
            </a:r>
            <a:r>
              <a:rPr lang="en-AU" sz="1600">
                <a:latin typeface="Work Sans"/>
                <a:ea typeface="Work Sans"/>
                <a:cs typeface="Work Sans"/>
                <a:sym typeface="Work Sans"/>
              </a:rPr>
              <a:t> logistics processing and </a:t>
            </a:r>
            <a:r>
              <a:rPr lang="en-AU" sz="1600">
                <a:latin typeface="Work Sans"/>
                <a:ea typeface="Work Sans"/>
                <a:cs typeface="Work Sans"/>
                <a:sym typeface="Work Sans"/>
              </a:rPr>
              <a:t>efficiency</a:t>
            </a:r>
            <a:r>
              <a:rPr lang="en-AU" sz="1600">
                <a:latin typeface="Work Sans"/>
                <a:ea typeface="Work Sans"/>
                <a:cs typeface="Work Sans"/>
                <a:sym typeface="Work Sans"/>
              </a:rPr>
              <a:t> with    faster fine-grained fruit classification (Wu et al., 2024)</a:t>
            </a:r>
            <a:endParaRPr sz="1500">
              <a:latin typeface="Work Sans"/>
              <a:ea typeface="Work Sans"/>
              <a:cs typeface="Work Sans"/>
              <a:sym typeface="Work Sans"/>
            </a:endParaRPr>
          </a:p>
        </p:txBody>
      </p:sp>
      <p:sp>
        <p:nvSpPr>
          <p:cNvPr id="1270" name="Google Shape;1270;p116"/>
          <p:cNvSpPr txBox="1"/>
          <p:nvPr/>
        </p:nvSpPr>
        <p:spPr>
          <a:xfrm>
            <a:off x="7076775" y="4151475"/>
            <a:ext cx="4921800" cy="18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100">
              <a:solidFill>
                <a:schemeClr val="lt2"/>
              </a:solidFill>
              <a:latin typeface="Work Sans"/>
              <a:ea typeface="Work Sans"/>
              <a:cs typeface="Work Sans"/>
              <a:sym typeface="Work Sans"/>
            </a:endParaRPr>
          </a:p>
        </p:txBody>
      </p:sp>
      <p:sp>
        <p:nvSpPr>
          <p:cNvPr id="1271" name="Google Shape;1271;p116"/>
          <p:cNvSpPr txBox="1"/>
          <p:nvPr/>
        </p:nvSpPr>
        <p:spPr>
          <a:xfrm>
            <a:off x="233700" y="1333638"/>
            <a:ext cx="6388500" cy="5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2000"/>
              <a:buFont typeface="Arial"/>
              <a:buNone/>
            </a:pPr>
            <a:r>
              <a:rPr b="1" lang="en-AU" sz="1800">
                <a:solidFill>
                  <a:schemeClr val="dk1"/>
                </a:solidFill>
                <a:latin typeface="Work Sans"/>
                <a:ea typeface="Work Sans"/>
                <a:cs typeface="Work Sans"/>
                <a:sym typeface="Work Sans"/>
              </a:rPr>
              <a:t>The</a:t>
            </a:r>
            <a:r>
              <a:rPr b="1" lang="en-AU" sz="1800">
                <a:solidFill>
                  <a:schemeClr val="dk1"/>
                </a:solidFill>
                <a:latin typeface="Work Sans"/>
                <a:ea typeface="Work Sans"/>
                <a:cs typeface="Work Sans"/>
                <a:sym typeface="Work Sans"/>
              </a:rPr>
              <a:t> need of fine-grained fruit classification:</a:t>
            </a:r>
            <a:endParaRPr b="1" sz="1800">
              <a:solidFill>
                <a:schemeClr val="dk1"/>
              </a:solidFill>
              <a:latin typeface="Work Sans"/>
              <a:ea typeface="Work Sans"/>
              <a:cs typeface="Work Sans"/>
              <a:sym typeface="Work Sans"/>
            </a:endParaRPr>
          </a:p>
          <a:p>
            <a:pPr indent="0" lvl="0" marL="0" rtl="0" algn="l">
              <a:spcBef>
                <a:spcPts val="1200"/>
              </a:spcBef>
              <a:spcAft>
                <a:spcPts val="0"/>
              </a:spcAft>
              <a:buClr>
                <a:schemeClr val="lt1"/>
              </a:buClr>
              <a:buSzPts val="1800"/>
              <a:buFont typeface="Arial"/>
              <a:buNone/>
            </a:pPr>
            <a:r>
              <a:t/>
            </a:r>
            <a:endParaRPr b="1" sz="2000">
              <a:solidFill>
                <a:schemeClr val="dk1"/>
              </a:solidFill>
              <a:latin typeface="Work Sans"/>
              <a:ea typeface="Work Sans"/>
              <a:cs typeface="Work Sans"/>
              <a:sym typeface="Work Sans"/>
            </a:endParaRPr>
          </a:p>
        </p:txBody>
      </p:sp>
      <p:sp>
        <p:nvSpPr>
          <p:cNvPr id="1272" name="Google Shape;1272;p116"/>
          <p:cNvSpPr/>
          <p:nvPr/>
        </p:nvSpPr>
        <p:spPr>
          <a:xfrm>
            <a:off x="6821175" y="4117250"/>
            <a:ext cx="5177400" cy="2237700"/>
          </a:xfrm>
          <a:prstGeom prst="rect">
            <a:avLst/>
          </a:prstGeom>
          <a:solidFill>
            <a:schemeClr val="lt2"/>
          </a:solidFill>
          <a:ln cap="flat" cmpd="sng" w="9525">
            <a:solidFill>
              <a:srgbClr val="373A3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273" name="Google Shape;1273;p116"/>
          <p:cNvSpPr txBox="1"/>
          <p:nvPr/>
        </p:nvSpPr>
        <p:spPr>
          <a:xfrm>
            <a:off x="7076775" y="4465750"/>
            <a:ext cx="4921800" cy="15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AU" sz="1800">
                <a:solidFill>
                  <a:schemeClr val="lt1"/>
                </a:solidFill>
                <a:latin typeface="Work Sans"/>
                <a:ea typeface="Work Sans"/>
                <a:cs typeface="Work Sans"/>
                <a:sym typeface="Work Sans"/>
              </a:rPr>
              <a:t>In conclusion: </a:t>
            </a:r>
            <a:endParaRPr b="1" sz="1800">
              <a:solidFill>
                <a:schemeClr val="lt1"/>
              </a:solidFill>
              <a:latin typeface="Work Sans"/>
              <a:ea typeface="Work Sans"/>
              <a:cs typeface="Work Sans"/>
              <a:sym typeface="Work Sans"/>
            </a:endParaRPr>
          </a:p>
          <a:p>
            <a:pPr indent="0" lvl="0" marL="0" rtl="0" algn="l">
              <a:spcBef>
                <a:spcPts val="0"/>
              </a:spcBef>
              <a:spcAft>
                <a:spcPts val="0"/>
              </a:spcAft>
              <a:buClr>
                <a:srgbClr val="000000"/>
              </a:buClr>
              <a:buSzPts val="1100"/>
              <a:buFont typeface="Arial"/>
              <a:buNone/>
            </a:pPr>
            <a:r>
              <a:t/>
            </a:r>
            <a:endParaRPr b="1" sz="1800">
              <a:solidFill>
                <a:schemeClr val="lt1"/>
              </a:solidFill>
              <a:latin typeface="Work Sans"/>
              <a:ea typeface="Work Sans"/>
              <a:cs typeface="Work Sans"/>
              <a:sym typeface="Work Sans"/>
            </a:endParaRPr>
          </a:p>
          <a:p>
            <a:pPr indent="0" lvl="0" marL="0" rtl="0" algn="l">
              <a:spcBef>
                <a:spcPts val="0"/>
              </a:spcBef>
              <a:spcAft>
                <a:spcPts val="0"/>
              </a:spcAft>
              <a:buClr>
                <a:srgbClr val="000000"/>
              </a:buClr>
              <a:buSzPts val="1100"/>
              <a:buFont typeface="Arial"/>
              <a:buNone/>
            </a:pPr>
            <a:r>
              <a:rPr b="1" lang="en-AU" sz="1800">
                <a:solidFill>
                  <a:schemeClr val="lt1"/>
                </a:solidFill>
                <a:latin typeface="Work Sans"/>
                <a:ea typeface="Work Sans"/>
                <a:cs typeface="Work Sans"/>
                <a:sym typeface="Work Sans"/>
              </a:rPr>
              <a:t>We need to implement a model for robotic</a:t>
            </a:r>
            <a:r>
              <a:rPr lang="en-AU" sz="1800">
                <a:solidFill>
                  <a:schemeClr val="lt1"/>
                </a:solidFill>
                <a:latin typeface="Work Sans"/>
                <a:ea typeface="Work Sans"/>
                <a:cs typeface="Work Sans"/>
                <a:sym typeface="Work Sans"/>
              </a:rPr>
              <a:t> </a:t>
            </a:r>
            <a:r>
              <a:rPr b="1" lang="en-AU" sz="1800">
                <a:solidFill>
                  <a:schemeClr val="lt1"/>
                </a:solidFill>
                <a:latin typeface="Work Sans"/>
                <a:ea typeface="Work Sans"/>
                <a:cs typeface="Work Sans"/>
                <a:sym typeface="Work Sans"/>
              </a:rPr>
              <a:t>intra-class, fine-grained</a:t>
            </a:r>
            <a:r>
              <a:rPr b="1" lang="en-AU" sz="1800">
                <a:solidFill>
                  <a:schemeClr val="lt1"/>
                </a:solidFill>
                <a:latin typeface="Work Sans"/>
                <a:ea typeface="Work Sans"/>
                <a:cs typeface="Work Sans"/>
                <a:sym typeface="Work Sans"/>
              </a:rPr>
              <a:t> </a:t>
            </a:r>
            <a:r>
              <a:rPr b="1" lang="en-AU" sz="1800">
                <a:solidFill>
                  <a:schemeClr val="lt1"/>
                </a:solidFill>
                <a:latin typeface="Work Sans"/>
                <a:ea typeface="Work Sans"/>
                <a:cs typeface="Work Sans"/>
                <a:sym typeface="Work Sans"/>
              </a:rPr>
              <a:t>fruit classification</a:t>
            </a:r>
            <a:endParaRPr b="1" sz="1800">
              <a:solidFill>
                <a:schemeClr val="lt1"/>
              </a:solidFill>
              <a:latin typeface="Work Sans"/>
              <a:ea typeface="Work Sans"/>
              <a:cs typeface="Work Sans"/>
              <a:sym typeface="Work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7" name="Shape 1277"/>
        <p:cNvGrpSpPr/>
        <p:nvPr/>
      </p:nvGrpSpPr>
      <p:grpSpPr>
        <a:xfrm>
          <a:off x="0" y="0"/>
          <a:ext cx="0" cy="0"/>
          <a:chOff x="0" y="0"/>
          <a:chExt cx="0" cy="0"/>
        </a:xfrm>
      </p:grpSpPr>
      <p:sp>
        <p:nvSpPr>
          <p:cNvPr id="1278" name="Google Shape;1278;p117"/>
          <p:cNvSpPr txBox="1"/>
          <p:nvPr>
            <p:ph type="title"/>
          </p:nvPr>
        </p:nvSpPr>
        <p:spPr>
          <a:xfrm>
            <a:off x="623887" y="245155"/>
            <a:ext cx="8956211" cy="538616"/>
          </a:xfrm>
          <a:prstGeom prst="rect">
            <a:avLst/>
          </a:prstGeom>
          <a:noFill/>
          <a:ln>
            <a:noFill/>
          </a:ln>
        </p:spPr>
        <p:txBody>
          <a:bodyPr anchorCtr="0" anchor="ctr" bIns="45700" lIns="0" spcFirstLastPara="1" rIns="91425" wrap="square" tIns="45700">
            <a:normAutofit/>
          </a:bodyPr>
          <a:lstStyle/>
          <a:p>
            <a:pPr indent="0" lvl="0" marL="0" rtl="0" algn="l">
              <a:spcBef>
                <a:spcPts val="0"/>
              </a:spcBef>
              <a:spcAft>
                <a:spcPts val="0"/>
              </a:spcAft>
              <a:buNone/>
            </a:pPr>
            <a:r>
              <a:rPr lang="en-AU"/>
              <a:t>Introduction</a:t>
            </a:r>
            <a:endParaRPr/>
          </a:p>
        </p:txBody>
      </p:sp>
      <p:sp>
        <p:nvSpPr>
          <p:cNvPr id="1279" name="Google Shape;1279;p117"/>
          <p:cNvSpPr txBox="1"/>
          <p:nvPr>
            <p:ph idx="12" type="sldNum"/>
          </p:nvPr>
        </p:nvSpPr>
        <p:spPr>
          <a:xfrm>
            <a:off x="8932864" y="60995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sp>
        <p:nvSpPr>
          <p:cNvPr id="1280" name="Google Shape;1280;p117"/>
          <p:cNvSpPr txBox="1"/>
          <p:nvPr>
            <p:ph idx="1" type="body"/>
          </p:nvPr>
        </p:nvSpPr>
        <p:spPr>
          <a:xfrm>
            <a:off x="273200" y="1326650"/>
            <a:ext cx="7807500" cy="6363000"/>
          </a:xfrm>
          <a:prstGeom prst="rect">
            <a:avLst/>
          </a:prstGeom>
          <a:noFill/>
          <a:ln>
            <a:noFill/>
          </a:ln>
        </p:spPr>
        <p:txBody>
          <a:bodyPr anchorCtr="0" anchor="t" bIns="45700" lIns="0" spcFirstLastPara="1" rIns="91425" wrap="square" tIns="45700">
            <a:normAutofit/>
          </a:bodyPr>
          <a:lstStyle/>
          <a:p>
            <a:pPr indent="0" lvl="0" marL="0" rtl="0" algn="l">
              <a:lnSpc>
                <a:spcPct val="100000"/>
              </a:lnSpc>
              <a:spcBef>
                <a:spcPts val="0"/>
              </a:spcBef>
              <a:spcAft>
                <a:spcPts val="0"/>
              </a:spcAft>
              <a:buClr>
                <a:schemeClr val="lt1"/>
              </a:buClr>
              <a:buSzPts val="1800"/>
              <a:buNone/>
            </a:pPr>
            <a:r>
              <a:rPr b="1" lang="en-AU">
                <a:solidFill>
                  <a:schemeClr val="dk1"/>
                </a:solidFill>
              </a:rPr>
              <a:t>The goal of our project:</a:t>
            </a:r>
            <a:endParaRPr b="1">
              <a:solidFill>
                <a:schemeClr val="dk1"/>
              </a:solidFill>
            </a:endParaRPr>
          </a:p>
          <a:p>
            <a:pPr indent="-355600" lvl="0" marL="457200" rtl="0" algn="l">
              <a:lnSpc>
                <a:spcPct val="100000"/>
              </a:lnSpc>
              <a:spcBef>
                <a:spcPts val="0"/>
              </a:spcBef>
              <a:spcAft>
                <a:spcPts val="0"/>
              </a:spcAft>
              <a:buClr>
                <a:schemeClr val="dk1"/>
              </a:buClr>
              <a:buSzPts val="2000"/>
              <a:buChar char="-"/>
            </a:pPr>
            <a:r>
              <a:rPr lang="en-AU">
                <a:solidFill>
                  <a:schemeClr val="dk1"/>
                </a:solidFill>
              </a:rPr>
              <a:t>To accurately classify fruits at an intra-class level,  enable robots to respond accordingly.</a:t>
            </a:r>
            <a:endParaRPr>
              <a:solidFill>
                <a:schemeClr val="dk1"/>
              </a:solidFill>
            </a:endParaRPr>
          </a:p>
          <a:p>
            <a:pPr indent="0" lvl="0" marL="0" rtl="0" algn="l">
              <a:lnSpc>
                <a:spcPct val="100000"/>
              </a:lnSpc>
              <a:spcBef>
                <a:spcPts val="0"/>
              </a:spcBef>
              <a:spcAft>
                <a:spcPts val="0"/>
              </a:spcAft>
              <a:buClr>
                <a:schemeClr val="lt1"/>
              </a:buClr>
              <a:buSzPts val="1800"/>
              <a:buNone/>
            </a:pPr>
            <a:r>
              <a:rPr b="1" lang="en-AU">
                <a:solidFill>
                  <a:schemeClr val="dk1"/>
                </a:solidFill>
              </a:rPr>
              <a:t>Here are all the 21 categories of fruit :</a:t>
            </a:r>
            <a:endParaRPr b="1">
              <a:solidFill>
                <a:schemeClr val="dk1"/>
              </a:solidFill>
            </a:endParaRPr>
          </a:p>
          <a:p>
            <a:pPr indent="-355600" lvl="0" marL="457200" rtl="0" algn="l">
              <a:lnSpc>
                <a:spcPct val="100000"/>
              </a:lnSpc>
              <a:spcBef>
                <a:spcPts val="0"/>
              </a:spcBef>
              <a:spcAft>
                <a:spcPts val="0"/>
              </a:spcAft>
              <a:buClr>
                <a:schemeClr val="dk1"/>
              </a:buClr>
              <a:buSzPts val="2000"/>
              <a:buChar char="-"/>
            </a:pPr>
            <a:r>
              <a:rPr lang="en-AU">
                <a:solidFill>
                  <a:schemeClr val="dk1"/>
                </a:solidFill>
              </a:rPr>
              <a:t>Deploy the model on the robot</a:t>
            </a:r>
            <a:endParaRPr>
              <a:solidFill>
                <a:schemeClr val="dk1"/>
              </a:solidFill>
            </a:endParaRPr>
          </a:p>
          <a:p>
            <a:pPr indent="-355600" lvl="0" marL="457200" rtl="0" algn="l">
              <a:spcBef>
                <a:spcPts val="0"/>
              </a:spcBef>
              <a:spcAft>
                <a:spcPts val="0"/>
              </a:spcAft>
              <a:buSzPts val="2000"/>
              <a:buChar char="-"/>
            </a:pPr>
            <a:r>
              <a:rPr lang="en-AU">
                <a:solidFill>
                  <a:schemeClr val="dk1"/>
                </a:solidFill>
              </a:rPr>
              <a:t>The robot perform </a:t>
            </a:r>
            <a:r>
              <a:rPr lang="en-AU">
                <a:solidFill>
                  <a:schemeClr val="dk1"/>
                </a:solidFill>
              </a:rPr>
              <a:t>specific</a:t>
            </a:r>
            <a:r>
              <a:rPr lang="en-AU">
                <a:solidFill>
                  <a:schemeClr val="dk1"/>
                </a:solidFill>
              </a:rPr>
              <a:t> 3 different actions based on the classifications of </a:t>
            </a:r>
            <a:r>
              <a:rPr b="1" lang="en-AU" u="sng">
                <a:solidFill>
                  <a:srgbClr val="980000"/>
                </a:solidFill>
              </a:rPr>
              <a:t>3 selected classes</a:t>
            </a:r>
            <a:r>
              <a:rPr lang="en-AU">
                <a:solidFill>
                  <a:schemeClr val="dk1"/>
                </a:solidFill>
              </a:rPr>
              <a:t> (For simplicity)</a:t>
            </a:r>
            <a:endParaRPr>
              <a:solidFill>
                <a:schemeClr val="dk1"/>
              </a:solidFill>
            </a:endParaRPr>
          </a:p>
          <a:p>
            <a:pPr indent="0" lvl="0" marL="457200" rtl="0" algn="l">
              <a:lnSpc>
                <a:spcPct val="100000"/>
              </a:lnSpc>
              <a:spcBef>
                <a:spcPts val="0"/>
              </a:spcBef>
              <a:spcAft>
                <a:spcPts val="0"/>
              </a:spcAft>
              <a:buNone/>
            </a:pPr>
            <a:r>
              <a:t/>
            </a:r>
            <a:endParaRPr/>
          </a:p>
          <a:p>
            <a:pPr indent="0" lvl="0" marL="0" rtl="0" algn="l">
              <a:lnSpc>
                <a:spcPct val="100000"/>
              </a:lnSpc>
              <a:spcBef>
                <a:spcPts val="1200"/>
              </a:spcBef>
              <a:spcAft>
                <a:spcPts val="0"/>
              </a:spcAft>
              <a:buClr>
                <a:schemeClr val="lt1"/>
              </a:buClr>
              <a:buSzPts val="1800"/>
              <a:buNone/>
            </a:pPr>
            <a:br>
              <a:rPr lang="en-AU"/>
            </a:br>
            <a:endParaRPr/>
          </a:p>
          <a:p>
            <a:pPr indent="0" lvl="0" marL="0" rtl="0" algn="l">
              <a:lnSpc>
                <a:spcPct val="100000"/>
              </a:lnSpc>
              <a:spcBef>
                <a:spcPts val="1200"/>
              </a:spcBef>
              <a:spcAft>
                <a:spcPts val="0"/>
              </a:spcAft>
              <a:buClr>
                <a:schemeClr val="lt1"/>
              </a:buClr>
              <a:buSzPts val="1800"/>
              <a:buNone/>
            </a:pPr>
            <a:r>
              <a:t/>
            </a:r>
            <a:endParaRPr/>
          </a:p>
          <a:p>
            <a:pPr indent="0" lvl="0" marL="0" rtl="0" algn="l">
              <a:lnSpc>
                <a:spcPct val="100000"/>
              </a:lnSpc>
              <a:spcBef>
                <a:spcPts val="1200"/>
              </a:spcBef>
              <a:spcAft>
                <a:spcPts val="0"/>
              </a:spcAft>
              <a:buClr>
                <a:schemeClr val="lt1"/>
              </a:buClr>
              <a:buSzPts val="1800"/>
              <a:buNone/>
            </a:pPr>
            <a:r>
              <a:t/>
            </a:r>
            <a:endParaRPr/>
          </a:p>
          <a:p>
            <a:pPr indent="0" lvl="0" marL="0" rtl="0" algn="l">
              <a:lnSpc>
                <a:spcPct val="100000"/>
              </a:lnSpc>
              <a:spcBef>
                <a:spcPts val="1200"/>
              </a:spcBef>
              <a:spcAft>
                <a:spcPts val="0"/>
              </a:spcAft>
              <a:buClr>
                <a:schemeClr val="lt1"/>
              </a:buClr>
              <a:buSzPts val="1800"/>
              <a:buNone/>
            </a:pPr>
            <a:r>
              <a:t/>
            </a:r>
            <a:endParaRPr/>
          </a:p>
          <a:p>
            <a:pPr indent="0" lvl="0" marL="0" rtl="0" algn="l">
              <a:lnSpc>
                <a:spcPct val="100000"/>
              </a:lnSpc>
              <a:spcBef>
                <a:spcPts val="1200"/>
              </a:spcBef>
              <a:spcAft>
                <a:spcPts val="0"/>
              </a:spcAft>
              <a:buClr>
                <a:schemeClr val="lt1"/>
              </a:buClr>
              <a:buSzPts val="1800"/>
              <a:buNone/>
            </a:pPr>
            <a:r>
              <a:t/>
            </a:r>
            <a:endParaRPr u="sng"/>
          </a:p>
          <a:p>
            <a:pPr indent="0" lvl="0" marL="0" rtl="0" algn="l">
              <a:lnSpc>
                <a:spcPct val="100000"/>
              </a:lnSpc>
              <a:spcBef>
                <a:spcPts val="1200"/>
              </a:spcBef>
              <a:spcAft>
                <a:spcPts val="0"/>
              </a:spcAft>
              <a:buClr>
                <a:schemeClr val="lt1"/>
              </a:buClr>
              <a:buSzPts val="1800"/>
              <a:buNone/>
            </a:pPr>
            <a:r>
              <a:t/>
            </a:r>
            <a:endParaRPr u="sng"/>
          </a:p>
          <a:p>
            <a:pPr indent="-355600" lvl="0" marL="457200" rtl="0" algn="l">
              <a:lnSpc>
                <a:spcPct val="100000"/>
              </a:lnSpc>
              <a:spcBef>
                <a:spcPts val="1200"/>
              </a:spcBef>
              <a:spcAft>
                <a:spcPts val="0"/>
              </a:spcAft>
              <a:buSzPts val="2000"/>
              <a:buChar char="-"/>
            </a:pPr>
            <a:r>
              <a:t/>
            </a:r>
            <a:endParaRPr/>
          </a:p>
        </p:txBody>
      </p:sp>
      <p:pic>
        <p:nvPicPr>
          <p:cNvPr id="1281" name="Google Shape;1281;p117"/>
          <p:cNvPicPr preferRelativeResize="0"/>
          <p:nvPr/>
        </p:nvPicPr>
        <p:blipFill rotWithShape="1">
          <a:blip r:embed="rId3">
            <a:alphaModFix/>
          </a:blip>
          <a:srcRect b="0" l="0" r="0" t="0"/>
          <a:stretch/>
        </p:blipFill>
        <p:spPr>
          <a:xfrm>
            <a:off x="4004406" y="3406309"/>
            <a:ext cx="720000" cy="720000"/>
          </a:xfrm>
          <a:prstGeom prst="rect">
            <a:avLst/>
          </a:prstGeom>
          <a:noFill/>
          <a:ln>
            <a:noFill/>
          </a:ln>
        </p:spPr>
      </p:pic>
      <p:pic>
        <p:nvPicPr>
          <p:cNvPr id="1282" name="Google Shape;1282;p117"/>
          <p:cNvPicPr preferRelativeResize="0"/>
          <p:nvPr/>
        </p:nvPicPr>
        <p:blipFill rotWithShape="1">
          <a:blip r:embed="rId4">
            <a:alphaModFix/>
          </a:blip>
          <a:srcRect b="0" l="0" r="0" t="0"/>
          <a:stretch/>
        </p:blipFill>
        <p:spPr>
          <a:xfrm>
            <a:off x="4337650" y="485710"/>
            <a:ext cx="720000" cy="720000"/>
          </a:xfrm>
          <a:prstGeom prst="rect">
            <a:avLst/>
          </a:prstGeom>
          <a:noFill/>
          <a:ln>
            <a:noFill/>
          </a:ln>
        </p:spPr>
      </p:pic>
      <p:graphicFrame>
        <p:nvGraphicFramePr>
          <p:cNvPr id="1283" name="Google Shape;1283;p117"/>
          <p:cNvGraphicFramePr/>
          <p:nvPr/>
        </p:nvGraphicFramePr>
        <p:xfrm>
          <a:off x="411050" y="3747338"/>
          <a:ext cx="3000000" cy="3000000"/>
        </p:xfrm>
        <a:graphic>
          <a:graphicData uri="http://schemas.openxmlformats.org/drawingml/2006/table">
            <a:tbl>
              <a:tblPr>
                <a:noFill/>
                <a:tableStyleId>{0D95A40B-81EF-4D7D-8E38-C7DB1D2A7B89}</a:tableStyleId>
              </a:tblPr>
              <a:tblGrid>
                <a:gridCol w="1227025"/>
                <a:gridCol w="1264650"/>
                <a:gridCol w="1312000"/>
                <a:gridCol w="1182475"/>
                <a:gridCol w="1120150"/>
                <a:gridCol w="1120150"/>
              </a:tblGrid>
              <a:tr h="637550">
                <a:tc>
                  <a:txBody>
                    <a:bodyPr/>
                    <a:lstStyle/>
                    <a:p>
                      <a:pPr indent="0" lvl="0" marL="0" rtl="0" algn="l">
                        <a:spcBef>
                          <a:spcPts val="0"/>
                        </a:spcBef>
                        <a:spcAft>
                          <a:spcPts val="0"/>
                        </a:spcAft>
                        <a:buNone/>
                      </a:pPr>
                      <a:r>
                        <a:rPr lang="en-AU">
                          <a:latin typeface="Work Sans"/>
                          <a:ea typeface="Work Sans"/>
                          <a:cs typeface="Work Sans"/>
                          <a:sym typeface="Work Sans"/>
                        </a:rPr>
                        <a:t>Royal Gala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Granny Smith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Pink Lady </a:t>
                      </a:r>
                      <a:r>
                        <a:rPr lang="en-AU">
                          <a:latin typeface="Work Sans"/>
                          <a:ea typeface="Work Sans"/>
                          <a:cs typeface="Work Sans"/>
                          <a:sym typeface="Work Sans"/>
                        </a:rPr>
                        <a:t>A</a:t>
                      </a:r>
                      <a:r>
                        <a:rPr lang="en-AU">
                          <a:latin typeface="Work Sans"/>
                          <a:ea typeface="Work Sans"/>
                          <a:cs typeface="Work Sans"/>
                          <a:sym typeface="Work Sans"/>
                        </a:rPr>
                        <a:t>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Fuji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Jazz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Kanzi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r>
              <a:tr h="731875">
                <a:tc>
                  <a:txBody>
                    <a:bodyPr/>
                    <a:lstStyle/>
                    <a:p>
                      <a:pPr indent="0" lvl="0" marL="0" rtl="0" algn="l">
                        <a:spcBef>
                          <a:spcPts val="0"/>
                        </a:spcBef>
                        <a:spcAft>
                          <a:spcPts val="0"/>
                        </a:spcAft>
                        <a:buNone/>
                      </a:pPr>
                      <a:r>
                        <a:rPr lang="en-AU">
                          <a:latin typeface="Work Sans"/>
                          <a:ea typeface="Work Sans"/>
                          <a:cs typeface="Work Sans"/>
                          <a:sym typeface="Work Sans"/>
                        </a:rPr>
                        <a:t>Modi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Snapdragon Apple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Navel Orange </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Valencia</a:t>
                      </a:r>
                      <a:endParaRPr>
                        <a:latin typeface="Work Sans"/>
                        <a:ea typeface="Work Sans"/>
                        <a:cs typeface="Work Sans"/>
                        <a:sym typeface="Work Sans"/>
                      </a:endParaRPr>
                    </a:p>
                    <a:p>
                      <a:pPr indent="0" lvl="0" marL="0" rtl="0" algn="l">
                        <a:spcBef>
                          <a:spcPts val="0"/>
                        </a:spcBef>
                        <a:spcAft>
                          <a:spcPts val="0"/>
                        </a:spcAft>
                        <a:buNone/>
                      </a:pPr>
                      <a:r>
                        <a:rPr lang="en-AU">
                          <a:latin typeface="Work Sans"/>
                          <a:ea typeface="Work Sans"/>
                          <a:cs typeface="Work Sans"/>
                          <a:sym typeface="Work Sans"/>
                        </a:rPr>
                        <a:t>Orange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u="sng">
                          <a:solidFill>
                            <a:srgbClr val="980000"/>
                          </a:solidFill>
                          <a:latin typeface="Work Sans"/>
                          <a:ea typeface="Work Sans"/>
                          <a:cs typeface="Work Sans"/>
                          <a:sym typeface="Work Sans"/>
                        </a:rPr>
                        <a:t>Thompson Seedless Grape</a:t>
                      </a:r>
                      <a:endParaRPr u="sng">
                        <a:solidFill>
                          <a:srgbClr val="980000"/>
                        </a:solidFill>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u="sng">
                          <a:solidFill>
                            <a:srgbClr val="980000"/>
                          </a:solidFill>
                          <a:latin typeface="Work Sans"/>
                          <a:ea typeface="Work Sans"/>
                          <a:cs typeface="Work Sans"/>
                          <a:sym typeface="Work Sans"/>
                        </a:rPr>
                        <a:t>Crimson Seedless</a:t>
                      </a:r>
                      <a:endParaRPr u="sng">
                        <a:solidFill>
                          <a:srgbClr val="980000"/>
                        </a:solidFill>
                        <a:latin typeface="Work Sans"/>
                        <a:ea typeface="Work Sans"/>
                        <a:cs typeface="Work Sans"/>
                        <a:sym typeface="Work Sans"/>
                      </a:endParaRPr>
                    </a:p>
                    <a:p>
                      <a:pPr indent="0" lvl="0" marL="0" rtl="0" algn="l">
                        <a:spcBef>
                          <a:spcPts val="0"/>
                        </a:spcBef>
                        <a:spcAft>
                          <a:spcPts val="0"/>
                        </a:spcAft>
                        <a:buNone/>
                      </a:pPr>
                      <a:r>
                        <a:rPr lang="en-AU" u="sng">
                          <a:solidFill>
                            <a:srgbClr val="980000"/>
                          </a:solidFill>
                          <a:latin typeface="Work Sans"/>
                          <a:ea typeface="Work Sans"/>
                          <a:cs typeface="Work Sans"/>
                          <a:sym typeface="Work Sans"/>
                        </a:rPr>
                        <a:t>Grape</a:t>
                      </a:r>
                      <a:r>
                        <a:rPr lang="en-AU">
                          <a:solidFill>
                            <a:srgbClr val="980000"/>
                          </a:solidFill>
                          <a:latin typeface="Work Sans"/>
                          <a:ea typeface="Work Sans"/>
                          <a:cs typeface="Work Sans"/>
                          <a:sym typeface="Work Sans"/>
                        </a:rPr>
                        <a:t>  </a:t>
                      </a:r>
                      <a:endParaRPr>
                        <a:solidFill>
                          <a:srgbClr val="980000"/>
                        </a:solidFill>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r>
              <a:tr h="731875">
                <a:tc>
                  <a:txBody>
                    <a:bodyPr/>
                    <a:lstStyle/>
                    <a:p>
                      <a:pPr indent="0" lvl="0" marL="0" rtl="0" algn="l">
                        <a:spcBef>
                          <a:spcPts val="0"/>
                        </a:spcBef>
                        <a:spcAft>
                          <a:spcPts val="0"/>
                        </a:spcAft>
                        <a:buNone/>
                      </a:pPr>
                      <a:r>
                        <a:rPr lang="en-AU" u="sng">
                          <a:solidFill>
                            <a:srgbClr val="980000"/>
                          </a:solidFill>
                          <a:latin typeface="Work Sans"/>
                          <a:ea typeface="Work Sans"/>
                          <a:cs typeface="Work Sans"/>
                          <a:sym typeface="Work Sans"/>
                        </a:rPr>
                        <a:t>Autumn Royal Grape</a:t>
                      </a:r>
                      <a:endParaRPr u="sng">
                        <a:solidFill>
                          <a:srgbClr val="980000"/>
                        </a:solidFill>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Cotton Candy Grape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Globe Grape</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Cavendish Banana</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Lady Finger</a:t>
                      </a:r>
                      <a:endParaRPr>
                        <a:latin typeface="Work Sans"/>
                        <a:ea typeface="Work Sans"/>
                        <a:cs typeface="Work Sans"/>
                        <a:sym typeface="Work Sans"/>
                      </a:endParaRPr>
                    </a:p>
                    <a:p>
                      <a:pPr indent="0" lvl="0" marL="0" rtl="0" algn="l">
                        <a:spcBef>
                          <a:spcPts val="0"/>
                        </a:spcBef>
                        <a:spcAft>
                          <a:spcPts val="0"/>
                        </a:spcAft>
                        <a:buNone/>
                      </a:pPr>
                      <a:r>
                        <a:rPr lang="en-AU">
                          <a:latin typeface="Work Sans"/>
                          <a:ea typeface="Work Sans"/>
                          <a:cs typeface="Work Sans"/>
                          <a:sym typeface="Work Sans"/>
                        </a:rPr>
                        <a:t>Banana</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Beurré Bosc</a:t>
                      </a:r>
                      <a:endParaRPr>
                        <a:latin typeface="Work Sans"/>
                        <a:ea typeface="Work Sans"/>
                        <a:cs typeface="Work Sans"/>
                        <a:sym typeface="Work Sans"/>
                      </a:endParaRPr>
                    </a:p>
                    <a:p>
                      <a:pPr indent="0" lvl="0" marL="0" rtl="0" algn="l">
                        <a:spcBef>
                          <a:spcPts val="0"/>
                        </a:spcBef>
                        <a:spcAft>
                          <a:spcPts val="0"/>
                        </a:spcAft>
                        <a:buNone/>
                      </a:pPr>
                      <a:r>
                        <a:rPr lang="en-AU">
                          <a:latin typeface="Work Sans"/>
                          <a:ea typeface="Work Sans"/>
                          <a:cs typeface="Work Sans"/>
                          <a:sym typeface="Work Sans"/>
                        </a:rPr>
                        <a:t>Bear</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r>
              <a:tr h="352375">
                <a:tc>
                  <a:txBody>
                    <a:bodyPr/>
                    <a:lstStyle/>
                    <a:p>
                      <a:pPr indent="0" lvl="0" marL="0" rtl="0" algn="l">
                        <a:spcBef>
                          <a:spcPts val="0"/>
                        </a:spcBef>
                        <a:spcAft>
                          <a:spcPts val="0"/>
                        </a:spcAft>
                        <a:buNone/>
                      </a:pPr>
                      <a:r>
                        <a:rPr lang="en-AU">
                          <a:latin typeface="Work Sans"/>
                          <a:ea typeface="Work Sans"/>
                          <a:cs typeface="Work Sans"/>
                          <a:sym typeface="Work Sans"/>
                        </a:rPr>
                        <a:t>Nashi Pear</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Corella Pear</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Red Angel Pear</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lnL cap="flat" cmpd="sng" w="9525">
                      <a:solidFill>
                        <a:srgbClr val="0000FF"/>
                      </a:solidFill>
                      <a:prstDash val="solid"/>
                      <a:round/>
                      <a:headEnd len="sm" w="sm" type="none"/>
                      <a:tailEnd len="sm" w="sm" type="none"/>
                    </a:lnL>
                    <a:lnR cap="flat" cmpd="sng" w="9525">
                      <a:solidFill>
                        <a:srgbClr val="0000FF"/>
                      </a:solidFill>
                      <a:prstDash val="solid"/>
                      <a:round/>
                      <a:headEnd len="sm" w="sm" type="none"/>
                      <a:tailEnd len="sm" w="sm" type="none"/>
                    </a:lnR>
                    <a:lnT cap="flat" cmpd="sng" w="9525">
                      <a:solidFill>
                        <a:srgbClr val="0000FF"/>
                      </a:solidFill>
                      <a:prstDash val="solid"/>
                      <a:round/>
                      <a:headEnd len="sm" w="sm" type="none"/>
                      <a:tailEnd len="sm" w="sm" type="none"/>
                    </a:lnT>
                    <a:lnB cap="flat" cmpd="sng" w="9525">
                      <a:solidFill>
                        <a:srgbClr val="0000FF"/>
                      </a:solidFill>
                      <a:prstDash val="solid"/>
                      <a:round/>
                      <a:headEnd len="sm" w="sm" type="none"/>
                      <a:tailEnd len="sm" w="sm" type="none"/>
                    </a:lnB>
                    <a:solidFill>
                      <a:srgbClr val="EA9999"/>
                    </a:solidFill>
                  </a:tcPr>
                </a:tc>
              </a:tr>
            </a:tbl>
          </a:graphicData>
        </a:graphic>
      </p:graphicFrame>
      <p:graphicFrame>
        <p:nvGraphicFramePr>
          <p:cNvPr id="1284" name="Google Shape;1284;p117"/>
          <p:cNvGraphicFramePr/>
          <p:nvPr/>
        </p:nvGraphicFramePr>
        <p:xfrm>
          <a:off x="8728663" y="1326650"/>
          <a:ext cx="3000000" cy="3000000"/>
        </p:xfrm>
        <a:graphic>
          <a:graphicData uri="http://schemas.openxmlformats.org/drawingml/2006/table">
            <a:tbl>
              <a:tblPr>
                <a:noFill/>
                <a:tableStyleId>{0D95A40B-81EF-4D7D-8E38-C7DB1D2A7B89}</a:tableStyleId>
              </a:tblPr>
              <a:tblGrid>
                <a:gridCol w="2500975"/>
              </a:tblGrid>
              <a:tr h="494425">
                <a:tc>
                  <a:txBody>
                    <a:bodyPr/>
                    <a:lstStyle/>
                    <a:p>
                      <a:pPr indent="0" lvl="0" marL="0" rtl="0" algn="l">
                        <a:spcBef>
                          <a:spcPts val="0"/>
                        </a:spcBef>
                        <a:spcAft>
                          <a:spcPts val="0"/>
                        </a:spcAft>
                        <a:buClr>
                          <a:schemeClr val="dk1"/>
                        </a:buClr>
                        <a:buSzPts val="1100"/>
                        <a:buFont typeface="Arial"/>
                        <a:buNone/>
                      </a:pPr>
                      <a:r>
                        <a:rPr lang="en-AU">
                          <a:solidFill>
                            <a:srgbClr val="980000"/>
                          </a:solidFill>
                          <a:latin typeface="Work Sans"/>
                          <a:ea typeface="Work Sans"/>
                          <a:cs typeface="Work Sans"/>
                          <a:sym typeface="Work Sans"/>
                        </a:rPr>
                        <a:t>Thompson Seedless </a:t>
                      </a:r>
                      <a:endParaRPr>
                        <a:latin typeface="Work Sans"/>
                        <a:ea typeface="Work Sans"/>
                        <a:cs typeface="Work Sans"/>
                        <a:sym typeface="Work Sans"/>
                      </a:endParaRPr>
                    </a:p>
                  </a:txBody>
                  <a:tcPr marT="91425" marB="91425" marR="91425" marL="91425"/>
                </a:tc>
              </a:tr>
              <a:tr h="1179875">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tc>
              </a:tr>
              <a:tr h="473850">
                <a:tc>
                  <a:txBody>
                    <a:bodyPr/>
                    <a:lstStyle/>
                    <a:p>
                      <a:pPr indent="0" lvl="0" marL="0" rtl="0" algn="l">
                        <a:spcBef>
                          <a:spcPts val="0"/>
                        </a:spcBef>
                        <a:spcAft>
                          <a:spcPts val="0"/>
                        </a:spcAft>
                        <a:buClr>
                          <a:schemeClr val="dk1"/>
                        </a:buClr>
                        <a:buSzPts val="1100"/>
                        <a:buFont typeface="Arial"/>
                        <a:buNone/>
                      </a:pPr>
                      <a:r>
                        <a:rPr lang="en-AU">
                          <a:solidFill>
                            <a:srgbClr val="980000"/>
                          </a:solidFill>
                          <a:latin typeface="Work Sans"/>
                          <a:ea typeface="Work Sans"/>
                          <a:cs typeface="Work Sans"/>
                          <a:sym typeface="Work Sans"/>
                        </a:rPr>
                        <a:t>Autumn Royal</a:t>
                      </a:r>
                      <a:endParaRPr>
                        <a:latin typeface="Work Sans"/>
                        <a:ea typeface="Work Sans"/>
                        <a:cs typeface="Work Sans"/>
                        <a:sym typeface="Work Sans"/>
                      </a:endParaRPr>
                    </a:p>
                  </a:txBody>
                  <a:tcPr marT="91425" marB="91425" marR="91425" marL="91425"/>
                </a:tc>
              </a:tr>
              <a:tr h="1379400">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tc>
              </a:tr>
              <a:tr h="492425">
                <a:tc>
                  <a:txBody>
                    <a:bodyPr/>
                    <a:lstStyle/>
                    <a:p>
                      <a:pPr indent="0" lvl="0" marL="0" rtl="0" algn="l">
                        <a:spcBef>
                          <a:spcPts val="0"/>
                        </a:spcBef>
                        <a:spcAft>
                          <a:spcPts val="0"/>
                        </a:spcAft>
                        <a:buClr>
                          <a:schemeClr val="dk1"/>
                        </a:buClr>
                        <a:buSzPts val="1100"/>
                        <a:buFont typeface="Arial"/>
                        <a:buNone/>
                      </a:pPr>
                      <a:r>
                        <a:rPr lang="en-AU">
                          <a:solidFill>
                            <a:srgbClr val="980000"/>
                          </a:solidFill>
                          <a:latin typeface="Work Sans"/>
                          <a:ea typeface="Work Sans"/>
                          <a:cs typeface="Work Sans"/>
                          <a:sym typeface="Work Sans"/>
                        </a:rPr>
                        <a:t>Crimson Seedless</a:t>
                      </a:r>
                      <a:endParaRPr>
                        <a:latin typeface="Work Sans"/>
                        <a:ea typeface="Work Sans"/>
                        <a:cs typeface="Work Sans"/>
                        <a:sym typeface="Work Sans"/>
                      </a:endParaRPr>
                    </a:p>
                  </a:txBody>
                  <a:tcPr marT="91425" marB="91425" marR="91425" marL="91425"/>
                </a:tc>
              </a:tr>
              <a:tr h="1210525">
                <a:tc>
                  <a:txBody>
                    <a:bodyPr/>
                    <a:lstStyle/>
                    <a:p>
                      <a:pPr indent="0" lvl="0" marL="0" rtl="0" algn="l">
                        <a:spcBef>
                          <a:spcPts val="0"/>
                        </a:spcBef>
                        <a:spcAft>
                          <a:spcPts val="0"/>
                        </a:spcAft>
                        <a:buNone/>
                      </a:pPr>
                      <a:r>
                        <a:t/>
                      </a:r>
                      <a:endParaRPr>
                        <a:latin typeface="Work Sans"/>
                        <a:ea typeface="Work Sans"/>
                        <a:cs typeface="Work Sans"/>
                        <a:sym typeface="Work Sans"/>
                      </a:endParaRPr>
                    </a:p>
                  </a:txBody>
                  <a:tcPr marT="91425" marB="91425" marR="91425" marL="91425"/>
                </a:tc>
              </a:tr>
            </a:tbl>
          </a:graphicData>
        </a:graphic>
      </p:graphicFrame>
      <p:pic>
        <p:nvPicPr>
          <p:cNvPr id="1285" name="Google Shape;1285;p117"/>
          <p:cNvPicPr preferRelativeResize="0"/>
          <p:nvPr/>
        </p:nvPicPr>
        <p:blipFill>
          <a:blip r:embed="rId5">
            <a:alphaModFix/>
          </a:blip>
          <a:stretch>
            <a:fillRect/>
          </a:stretch>
        </p:blipFill>
        <p:spPr>
          <a:xfrm>
            <a:off x="9376025" y="1821075"/>
            <a:ext cx="1066426" cy="1214150"/>
          </a:xfrm>
          <a:prstGeom prst="rect">
            <a:avLst/>
          </a:prstGeom>
          <a:noFill/>
          <a:ln>
            <a:noFill/>
          </a:ln>
        </p:spPr>
      </p:pic>
      <p:pic>
        <p:nvPicPr>
          <p:cNvPr id="1286" name="Google Shape;1286;p117"/>
          <p:cNvPicPr preferRelativeResize="0"/>
          <p:nvPr/>
        </p:nvPicPr>
        <p:blipFill>
          <a:blip r:embed="rId6">
            <a:alphaModFix/>
          </a:blip>
          <a:stretch>
            <a:fillRect/>
          </a:stretch>
        </p:blipFill>
        <p:spPr>
          <a:xfrm>
            <a:off x="9348047" y="3464250"/>
            <a:ext cx="1294743" cy="1389949"/>
          </a:xfrm>
          <a:prstGeom prst="rect">
            <a:avLst/>
          </a:prstGeom>
          <a:noFill/>
          <a:ln>
            <a:noFill/>
          </a:ln>
        </p:spPr>
      </p:pic>
      <p:pic>
        <p:nvPicPr>
          <p:cNvPr id="1287" name="Google Shape;1287;p117"/>
          <p:cNvPicPr preferRelativeResize="0"/>
          <p:nvPr/>
        </p:nvPicPr>
        <p:blipFill>
          <a:blip r:embed="rId7">
            <a:alphaModFix/>
          </a:blip>
          <a:stretch>
            <a:fillRect/>
          </a:stretch>
        </p:blipFill>
        <p:spPr>
          <a:xfrm>
            <a:off x="9447122" y="5346625"/>
            <a:ext cx="924225" cy="121414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1" name="Shape 1291"/>
        <p:cNvGrpSpPr/>
        <p:nvPr/>
      </p:nvGrpSpPr>
      <p:grpSpPr>
        <a:xfrm>
          <a:off x="0" y="0"/>
          <a:ext cx="0" cy="0"/>
          <a:chOff x="0" y="0"/>
          <a:chExt cx="0" cy="0"/>
        </a:xfrm>
      </p:grpSpPr>
      <p:sp>
        <p:nvSpPr>
          <p:cNvPr id="1292" name="Google Shape;1292;p118"/>
          <p:cNvSpPr txBox="1"/>
          <p:nvPr>
            <p:ph type="title"/>
          </p:nvPr>
        </p:nvSpPr>
        <p:spPr>
          <a:xfrm>
            <a:off x="623420" y="663655"/>
            <a:ext cx="8921400" cy="538500"/>
          </a:xfrm>
          <a:prstGeom prst="rect">
            <a:avLst/>
          </a:prstGeom>
          <a:noFill/>
          <a:ln>
            <a:noFill/>
          </a:ln>
        </p:spPr>
        <p:txBody>
          <a:bodyPr anchorCtr="0" anchor="ctr" bIns="45700" lIns="0" spcFirstLastPara="1" rIns="91425" wrap="square" tIns="45700">
            <a:normAutofit fontScale="90000"/>
          </a:bodyPr>
          <a:lstStyle/>
          <a:p>
            <a:pPr indent="0" lvl="0" marL="0" rtl="0" algn="l">
              <a:spcBef>
                <a:spcPts val="0"/>
              </a:spcBef>
              <a:spcAft>
                <a:spcPts val="0"/>
              </a:spcAft>
              <a:buClr>
                <a:schemeClr val="dk1"/>
              </a:buClr>
              <a:buSzPct val="34375"/>
              <a:buFont typeface="Arial"/>
              <a:buNone/>
            </a:pPr>
            <a:r>
              <a:rPr lang="en-AU"/>
              <a:t>Data Collection &amp; Challenges</a:t>
            </a:r>
            <a:endParaRPr/>
          </a:p>
          <a:p>
            <a:pPr indent="0" lvl="0" marL="0" rtl="0" algn="l">
              <a:lnSpc>
                <a:spcPct val="90000"/>
              </a:lnSpc>
              <a:spcBef>
                <a:spcPts val="0"/>
              </a:spcBef>
              <a:spcAft>
                <a:spcPts val="0"/>
              </a:spcAft>
              <a:buClr>
                <a:schemeClr val="dk1"/>
              </a:buClr>
              <a:buSzPct val="100000"/>
              <a:buFont typeface="Work Sans"/>
              <a:buNone/>
            </a:pPr>
            <a:r>
              <a:t/>
            </a:r>
            <a:endParaRPr/>
          </a:p>
        </p:txBody>
      </p:sp>
      <p:sp>
        <p:nvSpPr>
          <p:cNvPr id="1293" name="Google Shape;1293;p118"/>
          <p:cNvSpPr txBox="1"/>
          <p:nvPr>
            <p:ph idx="12" type="sldNum"/>
          </p:nvPr>
        </p:nvSpPr>
        <p:spPr>
          <a:xfrm>
            <a:off x="8920501" y="6356350"/>
            <a:ext cx="2743200" cy="365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sp>
        <p:nvSpPr>
          <p:cNvPr id="1294" name="Google Shape;1294;p118"/>
          <p:cNvSpPr txBox="1"/>
          <p:nvPr>
            <p:ph idx="12" type="sldNum"/>
          </p:nvPr>
        </p:nvSpPr>
        <p:spPr>
          <a:xfrm>
            <a:off x="8920501" y="6356350"/>
            <a:ext cx="2743200" cy="365100"/>
          </a:xfrm>
          <a:prstGeom prst="rect">
            <a:avLst/>
          </a:prstGeom>
        </p:spPr>
        <p:txBody>
          <a:bodyPr anchorCtr="0" anchor="ctr" bIns="45700" lIns="91425" spcFirstLastPara="1" rIns="0"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pic>
        <p:nvPicPr>
          <p:cNvPr id="1295" name="Google Shape;1295;p118"/>
          <p:cNvPicPr preferRelativeResize="0"/>
          <p:nvPr/>
        </p:nvPicPr>
        <p:blipFill>
          <a:blip r:embed="rId3">
            <a:alphaModFix/>
          </a:blip>
          <a:stretch>
            <a:fillRect/>
          </a:stretch>
        </p:blipFill>
        <p:spPr>
          <a:xfrm>
            <a:off x="7624300" y="1545960"/>
            <a:ext cx="4288125" cy="2074202"/>
          </a:xfrm>
          <a:prstGeom prst="rect">
            <a:avLst/>
          </a:prstGeom>
          <a:noFill/>
          <a:ln>
            <a:noFill/>
          </a:ln>
        </p:spPr>
      </p:pic>
      <p:pic>
        <p:nvPicPr>
          <p:cNvPr id="1296" name="Google Shape;1296;p118"/>
          <p:cNvPicPr preferRelativeResize="0"/>
          <p:nvPr/>
        </p:nvPicPr>
        <p:blipFill>
          <a:blip r:embed="rId4">
            <a:alphaModFix/>
          </a:blip>
          <a:stretch>
            <a:fillRect/>
          </a:stretch>
        </p:blipFill>
        <p:spPr>
          <a:xfrm>
            <a:off x="7756675" y="3963975"/>
            <a:ext cx="4352400" cy="2392375"/>
          </a:xfrm>
          <a:prstGeom prst="rect">
            <a:avLst/>
          </a:prstGeom>
          <a:noFill/>
          <a:ln>
            <a:noFill/>
          </a:ln>
        </p:spPr>
      </p:pic>
      <p:sp>
        <p:nvSpPr>
          <p:cNvPr id="1297" name="Google Shape;1297;p118"/>
          <p:cNvSpPr txBox="1"/>
          <p:nvPr>
            <p:ph idx="2" type="body"/>
          </p:nvPr>
        </p:nvSpPr>
        <p:spPr>
          <a:xfrm>
            <a:off x="491525" y="1470900"/>
            <a:ext cx="10502400" cy="5387100"/>
          </a:xfrm>
          <a:prstGeom prst="rect">
            <a:avLst/>
          </a:prstGeom>
        </p:spPr>
        <p:txBody>
          <a:bodyPr anchorCtr="0" anchor="t" bIns="45700" lIns="0" spcFirstLastPara="1" rIns="91425" wrap="square" tIns="45700">
            <a:noAutofit/>
          </a:bodyPr>
          <a:lstStyle/>
          <a:p>
            <a:pPr indent="0" lvl="0" marL="0" rtl="0" algn="l">
              <a:spcBef>
                <a:spcPts val="600"/>
              </a:spcBef>
              <a:spcAft>
                <a:spcPts val="0"/>
              </a:spcAft>
              <a:buClr>
                <a:schemeClr val="dk1"/>
              </a:buClr>
              <a:buSzPts val="1100"/>
              <a:buFont typeface="Arial"/>
              <a:buNone/>
            </a:pPr>
            <a:r>
              <a:rPr b="1" lang="en-AU" sz="1200"/>
              <a:t>Group dataset: </a:t>
            </a:r>
            <a:endParaRPr b="1" sz="1200"/>
          </a:p>
          <a:p>
            <a:pPr indent="-304800" lvl="0" marL="457200" rtl="0" algn="l">
              <a:spcBef>
                <a:spcPts val="600"/>
              </a:spcBef>
              <a:spcAft>
                <a:spcPts val="0"/>
              </a:spcAft>
              <a:buSzPts val="1200"/>
              <a:buChar char="●"/>
            </a:pPr>
            <a:r>
              <a:rPr lang="en-AU" sz="1200"/>
              <a:t>2,014 images</a:t>
            </a:r>
            <a:br>
              <a:rPr lang="en-AU" sz="1200"/>
            </a:br>
            <a:endParaRPr sz="1200"/>
          </a:p>
          <a:p>
            <a:pPr indent="-304800" lvl="0" marL="457200" rtl="0" algn="l">
              <a:spcBef>
                <a:spcPts val="0"/>
              </a:spcBef>
              <a:spcAft>
                <a:spcPts val="0"/>
              </a:spcAft>
              <a:buSzPts val="1200"/>
              <a:buChar char="●"/>
            </a:pPr>
            <a:r>
              <a:rPr lang="en-AU" sz="1200"/>
              <a:t>21 fruit classes</a:t>
            </a:r>
            <a:br>
              <a:rPr lang="en-AU" sz="1200"/>
            </a:br>
            <a:endParaRPr sz="1200"/>
          </a:p>
          <a:p>
            <a:pPr indent="-304800" lvl="0" marL="457200" rtl="0" algn="l">
              <a:spcBef>
                <a:spcPts val="0"/>
              </a:spcBef>
              <a:spcAft>
                <a:spcPts val="0"/>
              </a:spcAft>
              <a:buSzPts val="1200"/>
              <a:buChar char="●"/>
            </a:pPr>
            <a:r>
              <a:rPr lang="en-AU" sz="1200"/>
              <a:t>Collected manually by all members</a:t>
            </a:r>
            <a:endParaRPr sz="1200"/>
          </a:p>
          <a:p>
            <a:pPr indent="0" lvl="0" marL="0" rtl="0" algn="l">
              <a:spcBef>
                <a:spcPts val="600"/>
              </a:spcBef>
              <a:spcAft>
                <a:spcPts val="0"/>
              </a:spcAft>
              <a:buNone/>
            </a:pPr>
            <a:r>
              <a:rPr b="1" lang="en-AU" sz="1200"/>
              <a:t>Robot-Captured Dataset</a:t>
            </a:r>
            <a:endParaRPr b="1" sz="1200"/>
          </a:p>
          <a:p>
            <a:pPr indent="-304800" lvl="0" marL="457200" rtl="0" algn="l">
              <a:spcBef>
                <a:spcPts val="600"/>
              </a:spcBef>
              <a:spcAft>
                <a:spcPts val="0"/>
              </a:spcAft>
              <a:buSzPts val="1200"/>
              <a:buChar char="●"/>
            </a:pPr>
            <a:r>
              <a:rPr lang="en-AU" sz="1200"/>
              <a:t>165 images of 3 grape types captured using the robot’s camera.</a:t>
            </a:r>
            <a:br>
              <a:rPr lang="en-AU" sz="1200"/>
            </a:br>
            <a:endParaRPr sz="1200"/>
          </a:p>
          <a:p>
            <a:pPr indent="-304800" lvl="0" marL="457200" rtl="0" algn="l">
              <a:spcBef>
                <a:spcPts val="0"/>
              </a:spcBef>
              <a:spcAft>
                <a:spcPts val="0"/>
              </a:spcAft>
              <a:buSzPts val="1200"/>
              <a:buChar char="●"/>
            </a:pPr>
            <a:r>
              <a:rPr lang="en-AU" sz="1200"/>
              <a:t>Why grapes?</a:t>
            </a:r>
            <a:br>
              <a:rPr lang="en-AU" sz="1200"/>
            </a:br>
            <a:endParaRPr sz="1200"/>
          </a:p>
          <a:p>
            <a:pPr indent="-304800" lvl="1" marL="914400" rtl="0" algn="l">
              <a:spcBef>
                <a:spcPts val="0"/>
              </a:spcBef>
              <a:spcAft>
                <a:spcPts val="0"/>
              </a:spcAft>
              <a:buSzPts val="1200"/>
              <a:buChar char="○"/>
            </a:pPr>
            <a:r>
              <a:rPr lang="en-AU" sz="1200"/>
              <a:t>High visual similarity → perfect for fine-grained classification</a:t>
            </a:r>
            <a:br>
              <a:rPr lang="en-AU" sz="1200"/>
            </a:br>
            <a:endParaRPr sz="1200"/>
          </a:p>
          <a:p>
            <a:pPr indent="-304800" lvl="1" marL="914400" rtl="0" algn="l">
              <a:spcBef>
                <a:spcPts val="0"/>
              </a:spcBef>
              <a:spcAft>
                <a:spcPts val="0"/>
              </a:spcAft>
              <a:buSzPts val="1200"/>
              <a:buChar char="○"/>
            </a:pPr>
            <a:r>
              <a:rPr lang="en-AU" sz="1200"/>
              <a:t>Well-represented in earlier datasets</a:t>
            </a:r>
            <a:br>
              <a:rPr lang="en-AU" sz="1200"/>
            </a:br>
            <a:endParaRPr sz="1200"/>
          </a:p>
          <a:p>
            <a:pPr indent="-304800" lvl="1" marL="914400" rtl="0" algn="l">
              <a:spcBef>
                <a:spcPts val="0"/>
              </a:spcBef>
              <a:spcAft>
                <a:spcPts val="0"/>
              </a:spcAft>
              <a:buSzPts val="1200"/>
              <a:buChar char="○"/>
            </a:pPr>
            <a:r>
              <a:rPr lang="en-AU" sz="1200"/>
              <a:t>Thompson Seedless was often misclassified → chance to improve with fine-tuning</a:t>
            </a:r>
            <a:endParaRPr sz="1200"/>
          </a:p>
          <a:p>
            <a:pPr indent="0" lvl="0" marL="0" rtl="0" algn="l">
              <a:lnSpc>
                <a:spcPct val="115000"/>
              </a:lnSpc>
              <a:spcBef>
                <a:spcPts val="600"/>
              </a:spcBef>
              <a:spcAft>
                <a:spcPts val="0"/>
              </a:spcAft>
              <a:buClr>
                <a:schemeClr val="dk1"/>
              </a:buClr>
              <a:buSzPts val="1100"/>
              <a:buFont typeface="Arial"/>
              <a:buNone/>
            </a:pPr>
            <a:r>
              <a:rPr b="1" lang="en-AU" sz="1200"/>
              <a:t>Challenges:</a:t>
            </a:r>
            <a:endParaRPr b="1" sz="1200"/>
          </a:p>
          <a:p>
            <a:pPr indent="-304800" lvl="0" marL="457200" rtl="0" algn="l">
              <a:lnSpc>
                <a:spcPct val="115000"/>
              </a:lnSpc>
              <a:spcBef>
                <a:spcPts val="1200"/>
              </a:spcBef>
              <a:spcAft>
                <a:spcPts val="0"/>
              </a:spcAft>
              <a:buSzPts val="1200"/>
              <a:buFont typeface="Work Sans"/>
              <a:buChar char="●"/>
            </a:pPr>
            <a:r>
              <a:rPr lang="en-AU" sz="1200"/>
              <a:t>Collecting consistent images required multiple supermarket visits and manual effort.</a:t>
            </a:r>
            <a:br>
              <a:rPr lang="en-AU" sz="1200"/>
            </a:br>
            <a:endParaRPr sz="1200"/>
          </a:p>
          <a:p>
            <a:pPr indent="-304800" lvl="0" marL="457200" rtl="0" algn="l">
              <a:lnSpc>
                <a:spcPct val="115000"/>
              </a:lnSpc>
              <a:spcBef>
                <a:spcPts val="0"/>
              </a:spcBef>
              <a:spcAft>
                <a:spcPts val="0"/>
              </a:spcAft>
              <a:buSzPts val="1200"/>
              <a:buFont typeface="Work Sans"/>
              <a:buChar char="●"/>
            </a:pPr>
            <a:r>
              <a:rPr lang="en-AU" sz="1200"/>
              <a:t>Varying store environments caused uneven image quality and shadows.</a:t>
            </a:r>
            <a:br>
              <a:rPr lang="en-AU" sz="1200"/>
            </a:br>
            <a:endParaRPr sz="1200"/>
          </a:p>
          <a:p>
            <a:pPr indent="-304800" lvl="0" marL="457200" rtl="0" algn="l">
              <a:lnSpc>
                <a:spcPct val="115000"/>
              </a:lnSpc>
              <a:spcBef>
                <a:spcPts val="0"/>
              </a:spcBef>
              <a:spcAft>
                <a:spcPts val="0"/>
              </a:spcAft>
              <a:buSzPts val="1200"/>
              <a:buFont typeface="Work Sans"/>
              <a:buChar char="●"/>
            </a:pPr>
            <a:r>
              <a:rPr lang="en-AU" sz="1200"/>
              <a:t>Differences in ripeness stages altered appearance and introduced classification ambiguity.</a:t>
            </a:r>
            <a:br>
              <a:rPr b="1" lang="en-AU" sz="1200"/>
            </a:br>
            <a:endParaRPr b="1" sz="1200"/>
          </a:p>
          <a:p>
            <a:pPr indent="0" lvl="0" marL="0" rtl="0" algn="l">
              <a:lnSpc>
                <a:spcPct val="115000"/>
              </a:lnSpc>
              <a:spcBef>
                <a:spcPts val="1200"/>
              </a:spcBef>
              <a:spcAft>
                <a:spcPts val="0"/>
              </a:spcAft>
              <a:buNone/>
            </a:pPr>
            <a:r>
              <a:t/>
            </a:r>
            <a:endParaRPr b="1" sz="1200"/>
          </a:p>
          <a:p>
            <a:pPr indent="0" lvl="0" marL="0" rtl="0" algn="l">
              <a:spcBef>
                <a:spcPts val="1200"/>
              </a:spcBef>
              <a:spcAft>
                <a:spcPts val="600"/>
              </a:spcAft>
              <a:buNone/>
            </a:pPr>
            <a:r>
              <a:t/>
            </a:r>
            <a:endParaRPr b="1"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1" name="Shape 1301"/>
        <p:cNvGrpSpPr/>
        <p:nvPr/>
      </p:nvGrpSpPr>
      <p:grpSpPr>
        <a:xfrm>
          <a:off x="0" y="0"/>
          <a:ext cx="0" cy="0"/>
          <a:chOff x="0" y="0"/>
          <a:chExt cx="0" cy="0"/>
        </a:xfrm>
      </p:grpSpPr>
      <p:sp>
        <p:nvSpPr>
          <p:cNvPr id="1302" name="Google Shape;1302;p119"/>
          <p:cNvSpPr txBox="1"/>
          <p:nvPr>
            <p:ph type="title"/>
          </p:nvPr>
        </p:nvSpPr>
        <p:spPr>
          <a:xfrm>
            <a:off x="624357" y="245155"/>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System Architecture</a:t>
            </a:r>
            <a:endParaRPr/>
          </a:p>
        </p:txBody>
      </p:sp>
      <p:pic>
        <p:nvPicPr>
          <p:cNvPr id="1303" name="Google Shape;1303;p119"/>
          <p:cNvPicPr preferRelativeResize="0"/>
          <p:nvPr/>
        </p:nvPicPr>
        <p:blipFill>
          <a:blip r:embed="rId3">
            <a:alphaModFix/>
          </a:blip>
          <a:stretch>
            <a:fillRect/>
          </a:stretch>
        </p:blipFill>
        <p:spPr>
          <a:xfrm>
            <a:off x="623900" y="1426275"/>
            <a:ext cx="5004284" cy="2615825"/>
          </a:xfrm>
          <a:prstGeom prst="rect">
            <a:avLst/>
          </a:prstGeom>
          <a:noFill/>
          <a:ln>
            <a:noFill/>
          </a:ln>
        </p:spPr>
      </p:pic>
      <p:sp>
        <p:nvSpPr>
          <p:cNvPr id="1304" name="Google Shape;1304;p119"/>
          <p:cNvSpPr txBox="1"/>
          <p:nvPr/>
        </p:nvSpPr>
        <p:spPr>
          <a:xfrm>
            <a:off x="7010400" y="1536775"/>
            <a:ext cx="3000000" cy="4617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dk1"/>
              </a:buClr>
              <a:buSzPts val="1100"/>
              <a:buChar char="-"/>
            </a:pPr>
            <a:r>
              <a:t/>
            </a:r>
            <a:endParaRPr sz="1800">
              <a:solidFill>
                <a:schemeClr val="dk1"/>
              </a:solidFill>
              <a:latin typeface="Work Sans"/>
              <a:ea typeface="Work Sans"/>
              <a:cs typeface="Work Sans"/>
              <a:sym typeface="Work Sans"/>
            </a:endParaRPr>
          </a:p>
        </p:txBody>
      </p:sp>
      <p:pic>
        <p:nvPicPr>
          <p:cNvPr id="1305" name="Google Shape;1305;p119"/>
          <p:cNvPicPr preferRelativeResize="0"/>
          <p:nvPr/>
        </p:nvPicPr>
        <p:blipFill>
          <a:blip r:embed="rId4">
            <a:alphaModFix/>
          </a:blip>
          <a:stretch>
            <a:fillRect/>
          </a:stretch>
        </p:blipFill>
        <p:spPr>
          <a:xfrm>
            <a:off x="6574500" y="1426275"/>
            <a:ext cx="4207549" cy="2413326"/>
          </a:xfrm>
          <a:prstGeom prst="rect">
            <a:avLst/>
          </a:prstGeom>
          <a:noFill/>
          <a:ln>
            <a:noFill/>
          </a:ln>
        </p:spPr>
      </p:pic>
      <p:sp>
        <p:nvSpPr>
          <p:cNvPr id="1306" name="Google Shape;1306;p119"/>
          <p:cNvSpPr txBox="1"/>
          <p:nvPr>
            <p:ph idx="1" type="body"/>
          </p:nvPr>
        </p:nvSpPr>
        <p:spPr>
          <a:xfrm>
            <a:off x="623419" y="741399"/>
            <a:ext cx="8921100" cy="314400"/>
          </a:xfrm>
          <a:prstGeom prst="rect">
            <a:avLst/>
          </a:prstGeom>
          <a:noFill/>
          <a:ln>
            <a:noFill/>
          </a:ln>
        </p:spPr>
        <p:txBody>
          <a:bodyPr anchorCtr="0" anchor="t" bIns="45700" lIns="0" spcFirstLastPara="1" rIns="91425" wrap="square" tIns="45700">
            <a:noAutofit/>
          </a:bodyPr>
          <a:lstStyle/>
          <a:p>
            <a:pPr indent="0" lvl="0" marL="0" rtl="0" algn="l">
              <a:spcBef>
                <a:spcPts val="0"/>
              </a:spcBef>
              <a:spcAft>
                <a:spcPts val="0"/>
              </a:spcAft>
              <a:buClr>
                <a:schemeClr val="lt2"/>
              </a:buClr>
              <a:buSzPts val="2000"/>
              <a:buNone/>
            </a:pPr>
            <a:r>
              <a:rPr b="1" lang="en-AU"/>
              <a:t>Model Choice – </a:t>
            </a:r>
            <a:r>
              <a:rPr b="1" lang="en-AU"/>
              <a:t>Efficient Net</a:t>
            </a:r>
            <a:r>
              <a:rPr b="1" lang="en-AU"/>
              <a:t>-B0</a:t>
            </a:r>
            <a:endParaRPr b="1"/>
          </a:p>
          <a:p>
            <a:pPr indent="0" lvl="0" marL="0" rtl="0" algn="l">
              <a:lnSpc>
                <a:spcPct val="100000"/>
              </a:lnSpc>
              <a:spcBef>
                <a:spcPts val="0"/>
              </a:spcBef>
              <a:spcAft>
                <a:spcPts val="0"/>
              </a:spcAft>
              <a:buClr>
                <a:schemeClr val="lt2"/>
              </a:buClr>
              <a:buSzPts val="2000"/>
              <a:buNone/>
            </a:pPr>
            <a:r>
              <a:t/>
            </a:r>
            <a:endParaRPr/>
          </a:p>
        </p:txBody>
      </p:sp>
      <p:graphicFrame>
        <p:nvGraphicFramePr>
          <p:cNvPr id="1307" name="Google Shape;1307;p119"/>
          <p:cNvGraphicFramePr/>
          <p:nvPr/>
        </p:nvGraphicFramePr>
        <p:xfrm>
          <a:off x="830275" y="4686325"/>
          <a:ext cx="3000000" cy="3000000"/>
        </p:xfrm>
        <a:graphic>
          <a:graphicData uri="http://schemas.openxmlformats.org/drawingml/2006/table">
            <a:tbl>
              <a:tblPr>
                <a:noFill/>
                <a:tableStyleId>{0D95A40B-81EF-4D7D-8E38-C7DB1D2A7B89}</a:tableStyleId>
              </a:tblPr>
              <a:tblGrid>
                <a:gridCol w="5265725"/>
                <a:gridCol w="5265725"/>
              </a:tblGrid>
              <a:tr h="146100">
                <a:tc>
                  <a:txBody>
                    <a:bodyPr/>
                    <a:lstStyle/>
                    <a:p>
                      <a:pPr indent="0" lvl="0" marL="0" rtl="0" algn="l">
                        <a:spcBef>
                          <a:spcPts val="0"/>
                        </a:spcBef>
                        <a:spcAft>
                          <a:spcPts val="0"/>
                        </a:spcAft>
                        <a:buNone/>
                      </a:pPr>
                      <a:r>
                        <a:rPr lang="en-AU">
                          <a:latin typeface="Work Sans"/>
                          <a:ea typeface="Work Sans"/>
                          <a:cs typeface="Work Sans"/>
                          <a:sym typeface="Work Sans"/>
                        </a:rPr>
                        <a:t>Achieved 99.28% accuracy in Phase-2</a:t>
                      </a:r>
                      <a:endParaRPr>
                        <a:latin typeface="Work Sans"/>
                        <a:ea typeface="Work Sans"/>
                        <a:cs typeface="Work Sans"/>
                        <a:sym typeface="Work Sans"/>
                      </a:endParaRPr>
                    </a:p>
                  </a:txBody>
                  <a:tcPr marT="91425" marB="91425" marR="91425" marL="91425">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Optimized for fast inference on low-power devices</a:t>
                      </a:r>
                      <a:endParaRPr>
                        <a:latin typeface="Work Sans"/>
                        <a:ea typeface="Work Sans"/>
                        <a:cs typeface="Work Sans"/>
                        <a:sym typeface="Work Sans"/>
                      </a:endParaRPr>
                    </a:p>
                  </a:txBody>
                  <a:tcPr marT="91425" marB="91425" marR="91425" marL="91425"/>
                </a:tc>
              </a:tr>
              <a:tr h="365100">
                <a:tc>
                  <a:txBody>
                    <a:bodyPr/>
                    <a:lstStyle/>
                    <a:p>
                      <a:pPr indent="0" lvl="0" marL="0" rtl="0" algn="l">
                        <a:spcBef>
                          <a:spcPts val="0"/>
                        </a:spcBef>
                        <a:spcAft>
                          <a:spcPts val="0"/>
                        </a:spcAft>
                        <a:buNone/>
                      </a:pPr>
                      <a:r>
                        <a:rPr lang="en-AU">
                          <a:latin typeface="Work Sans"/>
                          <a:ea typeface="Work Sans"/>
                          <a:cs typeface="Work Sans"/>
                          <a:sym typeface="Work Sans"/>
                        </a:rPr>
                        <a:t>Lightweight: 5.3M parameters, 0.39B FLOPs</a:t>
                      </a:r>
                      <a:endParaRPr>
                        <a:latin typeface="Work Sans"/>
                        <a:ea typeface="Work Sans"/>
                        <a:cs typeface="Work Sans"/>
                        <a:sym typeface="Work Sans"/>
                      </a:endParaRPr>
                    </a:p>
                  </a:txBody>
                  <a:tcPr marT="91425" marB="91425" marR="91425" marL="91425">
                    <a:solidFill>
                      <a:srgbClr val="EA9999"/>
                    </a:solidFill>
                  </a:tcPr>
                </a:tc>
                <a:tc>
                  <a:txBody>
                    <a:bodyPr/>
                    <a:lstStyle/>
                    <a:p>
                      <a:pPr indent="0" lvl="0" marL="0" rtl="0" algn="l">
                        <a:spcBef>
                          <a:spcPts val="0"/>
                        </a:spcBef>
                        <a:spcAft>
                          <a:spcPts val="0"/>
                        </a:spcAft>
                        <a:buNone/>
                      </a:pPr>
                      <a:r>
                        <a:rPr lang="en-AU">
                          <a:latin typeface="Work Sans"/>
                          <a:ea typeface="Work Sans"/>
                          <a:cs typeface="Work Sans"/>
                          <a:sym typeface="Work Sans"/>
                        </a:rPr>
                        <a:t>Performs well under varied lighting and background conditions.</a:t>
                      </a:r>
                      <a:endParaRPr>
                        <a:latin typeface="Work Sans"/>
                        <a:ea typeface="Work Sans"/>
                        <a:cs typeface="Work Sans"/>
                        <a:sym typeface="Work Sans"/>
                      </a:endParaRPr>
                    </a:p>
                  </a:txBody>
                  <a:tcPr marT="91425" marB="91425" marR="91425" marL="91425"/>
                </a:tc>
              </a:tr>
              <a:tr h="466950">
                <a:tc>
                  <a:txBody>
                    <a:bodyPr/>
                    <a:lstStyle/>
                    <a:p>
                      <a:pPr indent="0" lvl="0" marL="0" rtl="0" algn="l">
                        <a:spcBef>
                          <a:spcPts val="0"/>
                        </a:spcBef>
                        <a:spcAft>
                          <a:spcPts val="0"/>
                        </a:spcAft>
                        <a:buNone/>
                      </a:pPr>
                      <a:r>
                        <a:rPr lang="en-AU">
                          <a:latin typeface="Work Sans"/>
                          <a:ea typeface="Work Sans"/>
                          <a:cs typeface="Work Sans"/>
                          <a:sym typeface="Work Sans"/>
                        </a:rPr>
                        <a:t>Scales depth, width &amp; resolution efficiently (compound scaling)</a:t>
                      </a:r>
                      <a:endParaRPr>
                        <a:latin typeface="Work Sans"/>
                        <a:ea typeface="Work Sans"/>
                        <a:cs typeface="Work Sans"/>
                        <a:sym typeface="Work Sans"/>
                      </a:endParaRPr>
                    </a:p>
                  </a:txBody>
                  <a:tcPr marT="91425" marB="91425" marR="91425" marL="91425"/>
                </a:tc>
                <a:tc>
                  <a:txBody>
                    <a:bodyPr/>
                    <a:lstStyle/>
                    <a:p>
                      <a:pPr indent="0" lvl="0" marL="0" rtl="0" algn="l">
                        <a:spcBef>
                          <a:spcPts val="0"/>
                        </a:spcBef>
                        <a:spcAft>
                          <a:spcPts val="0"/>
                        </a:spcAft>
                        <a:buNone/>
                      </a:pPr>
                      <a:r>
                        <a:rPr lang="en-AU">
                          <a:latin typeface="Work Sans"/>
                          <a:ea typeface="Work Sans"/>
                          <a:cs typeface="Work Sans"/>
                          <a:sym typeface="Work Sans"/>
                        </a:rPr>
                        <a:t>Outperformed larger models in accuracy–efficiency trade-off</a:t>
                      </a:r>
                      <a:endParaRPr>
                        <a:latin typeface="Work Sans"/>
                        <a:ea typeface="Work Sans"/>
                        <a:cs typeface="Work Sans"/>
                        <a:sym typeface="Work Sans"/>
                      </a:endParaRPr>
                    </a:p>
                  </a:txBody>
                  <a:tcPr marT="91425" marB="91425" marR="91425" marL="91425">
                    <a:solidFill>
                      <a:srgbClr val="EA9999"/>
                    </a:solidFill>
                  </a:tcPr>
                </a:tc>
              </a:tr>
            </a:tbl>
          </a:graphicData>
        </a:graphic>
      </p:graphicFrame>
      <p:sp>
        <p:nvSpPr>
          <p:cNvPr id="1308" name="Google Shape;1308;p119"/>
          <p:cNvSpPr txBox="1"/>
          <p:nvPr/>
        </p:nvSpPr>
        <p:spPr>
          <a:xfrm>
            <a:off x="830275" y="4351525"/>
            <a:ext cx="8494800" cy="3570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1200"/>
              </a:spcBef>
              <a:spcAft>
                <a:spcPts val="0"/>
              </a:spcAft>
              <a:buNone/>
            </a:pPr>
            <a:r>
              <a:rPr b="1" lang="en-AU">
                <a:solidFill>
                  <a:schemeClr val="dk1"/>
                </a:solidFill>
                <a:latin typeface="Work Sans"/>
                <a:ea typeface="Work Sans"/>
                <a:cs typeface="Work Sans"/>
                <a:sym typeface="Work Sans"/>
              </a:rPr>
              <a:t>Why We Chose </a:t>
            </a:r>
            <a:r>
              <a:rPr b="1" lang="en-AU">
                <a:solidFill>
                  <a:schemeClr val="dk1"/>
                </a:solidFill>
                <a:latin typeface="Work Sans"/>
                <a:ea typeface="Work Sans"/>
                <a:cs typeface="Work Sans"/>
                <a:sym typeface="Work Sans"/>
              </a:rPr>
              <a:t>Efficient Net</a:t>
            </a:r>
            <a:r>
              <a:rPr b="1" lang="en-AU">
                <a:solidFill>
                  <a:schemeClr val="dk1"/>
                </a:solidFill>
                <a:latin typeface="Work Sans"/>
                <a:ea typeface="Work Sans"/>
                <a:cs typeface="Work Sans"/>
                <a:sym typeface="Work Sans"/>
              </a:rPr>
              <a:t>-B0</a:t>
            </a:r>
            <a:endParaRPr>
              <a:solidFill>
                <a:schemeClr val="dk1"/>
              </a:solidFill>
              <a:latin typeface="Work Sans"/>
              <a:ea typeface="Work Sans"/>
              <a:cs typeface="Work Sans"/>
              <a:sym typeface="Work Sans"/>
            </a:endParaRPr>
          </a:p>
        </p:txBody>
      </p:sp>
      <p:sp>
        <p:nvSpPr>
          <p:cNvPr id="1309" name="Google Shape;1309;p119"/>
          <p:cNvSpPr txBox="1"/>
          <p:nvPr/>
        </p:nvSpPr>
        <p:spPr>
          <a:xfrm>
            <a:off x="624350" y="4042100"/>
            <a:ext cx="43380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AU" sz="900">
                <a:solidFill>
                  <a:schemeClr val="dk1"/>
                </a:solidFill>
                <a:latin typeface="Work Sans"/>
                <a:ea typeface="Work Sans"/>
                <a:cs typeface="Work Sans"/>
                <a:sym typeface="Work Sans"/>
              </a:rPr>
              <a:t>Source: </a:t>
            </a:r>
            <a:r>
              <a:rPr lang="en-AU" sz="900" u="sng">
                <a:solidFill>
                  <a:srgbClr val="980000"/>
                </a:solidFill>
                <a:highlight>
                  <a:srgbClr val="FFFFFF"/>
                </a:highlight>
                <a:latin typeface="Roboto"/>
                <a:ea typeface="Roboto"/>
                <a:cs typeface="Roboto"/>
                <a:sym typeface="Roboto"/>
                <a:hlinkClick r:id="rId5">
                  <a:extLst>
                    <a:ext uri="{A12FA001-AC4F-418D-AE19-62706E023703}">
                      <ahyp:hlinkClr val="tx"/>
                    </a:ext>
                  </a:extLst>
                </a:hlinkClick>
              </a:rPr>
              <a:t>https://www.mdpi.com/1999-4893/17/7/285</a:t>
            </a:r>
            <a:endParaRPr sz="900" u="sng">
              <a:solidFill>
                <a:srgbClr val="980000"/>
              </a:solidFill>
              <a:latin typeface="Work Sans"/>
              <a:ea typeface="Work Sans"/>
              <a:cs typeface="Work Sans"/>
              <a:sym typeface="Work Sans"/>
            </a:endParaRPr>
          </a:p>
        </p:txBody>
      </p:sp>
      <p:sp>
        <p:nvSpPr>
          <p:cNvPr id="1310" name="Google Shape;1310;p119"/>
          <p:cNvSpPr txBox="1"/>
          <p:nvPr/>
        </p:nvSpPr>
        <p:spPr>
          <a:xfrm>
            <a:off x="6574500" y="4042088"/>
            <a:ext cx="5617500" cy="3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AU" sz="900">
                <a:solidFill>
                  <a:schemeClr val="dk1"/>
                </a:solidFill>
                <a:latin typeface="Work Sans"/>
                <a:ea typeface="Work Sans"/>
                <a:cs typeface="Work Sans"/>
                <a:sym typeface="Work Sans"/>
              </a:rPr>
              <a:t>Source: </a:t>
            </a:r>
            <a:r>
              <a:rPr lang="en-AU" sz="900" u="sng">
                <a:solidFill>
                  <a:srgbClr val="980000"/>
                </a:solidFill>
                <a:highlight>
                  <a:srgbClr val="FFFFFF"/>
                </a:highlight>
                <a:latin typeface="Roboto"/>
                <a:ea typeface="Roboto"/>
                <a:cs typeface="Roboto"/>
                <a:sym typeface="Roboto"/>
              </a:rPr>
              <a:t>https://ars.els-cdn.com/content/image/1-s2.0-S0168169919319787-gr7.jpg</a:t>
            </a:r>
            <a:endParaRPr sz="900" u="sng">
              <a:solidFill>
                <a:srgbClr val="980000"/>
              </a:solidFill>
              <a:latin typeface="Work Sans"/>
              <a:ea typeface="Work Sans"/>
              <a:cs typeface="Work Sans"/>
              <a:sym typeface="Work Sans"/>
            </a:endParaRPr>
          </a:p>
        </p:txBody>
      </p:sp>
      <p:sp>
        <p:nvSpPr>
          <p:cNvPr id="1311" name="Google Shape;1311;p119"/>
          <p:cNvSpPr txBox="1"/>
          <p:nvPr>
            <p:ph idx="12" type="sldNum"/>
          </p:nvPr>
        </p:nvSpPr>
        <p:spPr>
          <a:xfrm>
            <a:off x="11647651" y="6280150"/>
            <a:ext cx="168600" cy="365100"/>
          </a:xfrm>
          <a:prstGeom prst="rect">
            <a:avLst/>
          </a:prstGeom>
        </p:spPr>
        <p:txBody>
          <a:bodyPr anchorCtr="0" anchor="ctr" bIns="45700" lIns="91425" spcFirstLastPara="1" rIns="0"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120"/>
          <p:cNvSpPr txBox="1"/>
          <p:nvPr>
            <p:ph idx="12" type="sldNum"/>
          </p:nvPr>
        </p:nvSpPr>
        <p:spPr>
          <a:xfrm>
            <a:off x="9853047" y="6265132"/>
            <a:ext cx="1958100" cy="304200"/>
          </a:xfrm>
          <a:prstGeom prst="rect">
            <a:avLst/>
          </a:prstGeom>
        </p:spPr>
        <p:txBody>
          <a:bodyPr anchorCtr="0" anchor="ctr" bIns="45700" lIns="91425" spcFirstLastPara="1" rIns="0" wrap="square" tIns="45700">
            <a:noAutofit/>
          </a:bodyPr>
          <a:lstStyle/>
          <a:p>
            <a:pPr indent="0" lvl="0" marL="0" rtl="0" algn="r">
              <a:spcBef>
                <a:spcPts val="0"/>
              </a:spcBef>
              <a:spcAft>
                <a:spcPts val="0"/>
              </a:spcAft>
              <a:buClr>
                <a:srgbClr val="000000"/>
              </a:buClr>
              <a:buFont typeface="Arial"/>
              <a:buNone/>
            </a:pPr>
            <a:fld id="{00000000-1234-1234-1234-123412341234}" type="slidenum">
              <a:rPr lang="en-AU"/>
              <a:t>‹#›</a:t>
            </a:fld>
            <a:endParaRPr/>
          </a:p>
        </p:txBody>
      </p:sp>
      <p:sp>
        <p:nvSpPr>
          <p:cNvPr id="1318" name="Google Shape;1318;p120"/>
          <p:cNvSpPr txBox="1"/>
          <p:nvPr>
            <p:ph type="title"/>
          </p:nvPr>
        </p:nvSpPr>
        <p:spPr>
          <a:xfrm>
            <a:off x="619482" y="397930"/>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System Architecture</a:t>
            </a:r>
            <a:endParaRPr/>
          </a:p>
        </p:txBody>
      </p:sp>
      <p:sp>
        <p:nvSpPr>
          <p:cNvPr id="1319" name="Google Shape;1319;p120"/>
          <p:cNvSpPr txBox="1"/>
          <p:nvPr>
            <p:ph idx="1" type="body"/>
          </p:nvPr>
        </p:nvSpPr>
        <p:spPr>
          <a:xfrm>
            <a:off x="605694" y="936437"/>
            <a:ext cx="8921100" cy="314400"/>
          </a:xfrm>
          <a:prstGeom prst="rect">
            <a:avLst/>
          </a:prstGeom>
          <a:noFill/>
          <a:ln>
            <a:noFill/>
          </a:ln>
        </p:spPr>
        <p:txBody>
          <a:bodyPr anchorCtr="0" anchor="t" bIns="45700" lIns="0" spcFirstLastPara="1" rIns="91425" wrap="square" tIns="45700">
            <a:noAutofit/>
          </a:bodyPr>
          <a:lstStyle/>
          <a:p>
            <a:pPr indent="0" lvl="0" marL="0" rtl="0" algn="l">
              <a:spcBef>
                <a:spcPts val="0"/>
              </a:spcBef>
              <a:spcAft>
                <a:spcPts val="0"/>
              </a:spcAft>
              <a:buClr>
                <a:schemeClr val="lt2"/>
              </a:buClr>
              <a:buSzPts val="2000"/>
              <a:buNone/>
            </a:pPr>
            <a:r>
              <a:rPr b="1" lang="en-AU"/>
              <a:t>Code Modules</a:t>
            </a:r>
            <a:endParaRPr b="1"/>
          </a:p>
          <a:p>
            <a:pPr indent="0" lvl="0" marL="0" rtl="0" algn="l">
              <a:lnSpc>
                <a:spcPct val="100000"/>
              </a:lnSpc>
              <a:spcBef>
                <a:spcPts val="0"/>
              </a:spcBef>
              <a:spcAft>
                <a:spcPts val="0"/>
              </a:spcAft>
              <a:buClr>
                <a:schemeClr val="lt2"/>
              </a:buClr>
              <a:buSzPts val="2000"/>
              <a:buNone/>
            </a:pPr>
            <a:r>
              <a:t/>
            </a:r>
            <a:endParaRPr/>
          </a:p>
        </p:txBody>
      </p:sp>
      <p:sp>
        <p:nvSpPr>
          <p:cNvPr id="1320" name="Google Shape;1320;p120"/>
          <p:cNvSpPr txBox="1"/>
          <p:nvPr/>
        </p:nvSpPr>
        <p:spPr>
          <a:xfrm>
            <a:off x="605700" y="1406175"/>
            <a:ext cx="6290100" cy="457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AU" sz="1500">
                <a:latin typeface="Work Sans"/>
                <a:ea typeface="Work Sans"/>
                <a:cs typeface="Work Sans"/>
                <a:sym typeface="Work Sans"/>
              </a:rPr>
              <a:t>📸 capture_robot_image/ </a:t>
            </a:r>
            <a:r>
              <a:rPr lang="en-AU" sz="1500">
                <a:latin typeface="Work Sans"/>
                <a:ea typeface="Work Sans"/>
                <a:cs typeface="Work Sans"/>
                <a:sym typeface="Work Sans"/>
              </a:rPr>
              <a:t>→ modified capture topic.</a:t>
            </a:r>
            <a:endParaRPr sz="1500">
              <a:latin typeface="Work Sans"/>
              <a:ea typeface="Work Sans"/>
              <a:cs typeface="Work Sans"/>
              <a:sym typeface="Work Sans"/>
            </a:endParaRPr>
          </a:p>
          <a:p>
            <a:pPr indent="0" lvl="0" marL="0" rtl="0" algn="l">
              <a:spcBef>
                <a:spcPts val="0"/>
              </a:spcBef>
              <a:spcAft>
                <a:spcPts val="0"/>
              </a:spcAft>
              <a:buNone/>
            </a:pPr>
            <a:r>
              <a:t/>
            </a:r>
            <a:endParaRPr sz="1500">
              <a:latin typeface="Work Sans"/>
              <a:ea typeface="Work Sans"/>
              <a:cs typeface="Work Sans"/>
              <a:sym typeface="Work Sans"/>
            </a:endParaRPr>
          </a:p>
          <a:p>
            <a:pPr indent="-323850" lvl="0" marL="457200" rtl="0" algn="l">
              <a:spcBef>
                <a:spcPts val="0"/>
              </a:spcBef>
              <a:spcAft>
                <a:spcPts val="0"/>
              </a:spcAft>
              <a:buSzPts val="1500"/>
              <a:buFont typeface="Work Sans"/>
              <a:buChar char="●"/>
            </a:pPr>
            <a:r>
              <a:rPr lang="en-AU" sz="1500">
                <a:latin typeface="Work Sans SemiBold"/>
                <a:ea typeface="Work Sans SemiBold"/>
                <a:cs typeface="Work Sans SemiBold"/>
                <a:sym typeface="Work Sans SemiBold"/>
              </a:rPr>
              <a:t>c</a:t>
            </a:r>
            <a:r>
              <a:rPr lang="en-AU" sz="1500">
                <a:latin typeface="Work Sans SemiBold"/>
                <a:ea typeface="Work Sans SemiBold"/>
                <a:cs typeface="Work Sans SemiBold"/>
                <a:sym typeface="Work Sans SemiBold"/>
              </a:rPr>
              <a:t>apture_sub.py: </a:t>
            </a:r>
            <a:endParaRPr sz="1500">
              <a:latin typeface="Work Sans"/>
              <a:ea typeface="Work Sans"/>
              <a:cs typeface="Work Sans"/>
              <a:sym typeface="Work Sans"/>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Original Week 8 code saved every camera frame → redundant data</a:t>
            </a:r>
            <a:endParaRPr sz="1500">
              <a:latin typeface="Work Sans"/>
              <a:ea typeface="Work Sans"/>
              <a:cs typeface="Work Sans"/>
              <a:sym typeface="Work Sans"/>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We introduced manual, on-demand capture using the Enter key</a:t>
            </a:r>
            <a:endParaRPr sz="1500">
              <a:latin typeface="Work Sans"/>
              <a:ea typeface="Work Sans"/>
              <a:cs typeface="Work Sans"/>
              <a:sym typeface="Work Sans"/>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Ensures only clear, intentional frames are stored reducing noise, and saves storage. </a:t>
            </a:r>
            <a:br>
              <a:rPr lang="en-AU" sz="1500">
                <a:latin typeface="Work Sans"/>
                <a:ea typeface="Work Sans"/>
                <a:cs typeface="Work Sans"/>
                <a:sym typeface="Work Sans"/>
              </a:rPr>
            </a:br>
            <a:endParaRPr sz="1500">
              <a:latin typeface="Work Sans"/>
              <a:ea typeface="Work Sans"/>
              <a:cs typeface="Work Sans"/>
              <a:sym typeface="Work Sans"/>
            </a:endParaRPr>
          </a:p>
          <a:p>
            <a:pPr indent="0" lvl="0" marL="0" rtl="0" algn="l">
              <a:spcBef>
                <a:spcPts val="0"/>
              </a:spcBef>
              <a:spcAft>
                <a:spcPts val="0"/>
              </a:spcAft>
              <a:buNone/>
            </a:pPr>
            <a:r>
              <a:rPr b="1" lang="en-AU" sz="1500">
                <a:latin typeface="Work Sans"/>
                <a:ea typeface="Work Sans"/>
                <a:cs typeface="Work Sans"/>
                <a:sym typeface="Work Sans"/>
              </a:rPr>
              <a:t>🧠 robot_image_classifier/</a:t>
            </a:r>
            <a:r>
              <a:rPr lang="en-AU" sz="1500">
                <a:latin typeface="Work Sans"/>
                <a:ea typeface="Work Sans"/>
                <a:cs typeface="Work Sans"/>
                <a:sym typeface="Work Sans"/>
              </a:rPr>
              <a:t> → custom inference node.</a:t>
            </a:r>
            <a:endParaRPr sz="1500">
              <a:latin typeface="Work Sans"/>
              <a:ea typeface="Work Sans"/>
              <a:cs typeface="Work Sans"/>
              <a:sym typeface="Work Sans"/>
            </a:endParaRPr>
          </a:p>
          <a:p>
            <a:pPr indent="0" lvl="0" marL="0" rtl="0" algn="l">
              <a:spcBef>
                <a:spcPts val="0"/>
              </a:spcBef>
              <a:spcAft>
                <a:spcPts val="0"/>
              </a:spcAft>
              <a:buNone/>
            </a:pPr>
            <a:r>
              <a:t/>
            </a:r>
            <a:endParaRPr sz="1500">
              <a:latin typeface="Work Sans"/>
              <a:ea typeface="Work Sans"/>
              <a:cs typeface="Work Sans"/>
              <a:sym typeface="Work Sans"/>
            </a:endParaRPr>
          </a:p>
          <a:p>
            <a:pPr indent="-323850" lvl="0" marL="457200" rtl="0" algn="l">
              <a:spcBef>
                <a:spcPts val="0"/>
              </a:spcBef>
              <a:spcAft>
                <a:spcPts val="0"/>
              </a:spcAft>
              <a:buSzPts val="1500"/>
              <a:buFont typeface="Work Sans SemiBold"/>
              <a:buChar char="●"/>
            </a:pPr>
            <a:r>
              <a:rPr lang="en-AU" sz="1500">
                <a:latin typeface="Work Sans SemiBold"/>
                <a:ea typeface="Work Sans SemiBold"/>
                <a:cs typeface="Work Sans SemiBold"/>
                <a:sym typeface="Work Sans SemiBold"/>
              </a:rPr>
              <a:t>m</a:t>
            </a:r>
            <a:r>
              <a:rPr lang="en-AU" sz="1500">
                <a:latin typeface="Work Sans SemiBold"/>
                <a:ea typeface="Work Sans SemiBold"/>
                <a:cs typeface="Work Sans SemiBold"/>
                <a:sym typeface="Work Sans SemiBold"/>
              </a:rPr>
              <a:t>odel_wrapper.py:</a:t>
            </a:r>
            <a:endParaRPr sz="1500">
              <a:latin typeface="Work Sans SemiBold"/>
              <a:ea typeface="Work Sans SemiBold"/>
              <a:cs typeface="Work Sans SemiBold"/>
              <a:sym typeface="Work Sans SemiBold"/>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Loads fine-tuned </a:t>
            </a:r>
            <a:r>
              <a:rPr lang="en-AU" sz="1500">
                <a:latin typeface="Work Sans"/>
                <a:ea typeface="Work Sans"/>
                <a:cs typeface="Work Sans"/>
                <a:sym typeface="Work Sans"/>
              </a:rPr>
              <a:t>Efficient Net</a:t>
            </a:r>
            <a:r>
              <a:rPr lang="en-AU" sz="1500">
                <a:latin typeface="Work Sans"/>
                <a:ea typeface="Work Sans"/>
                <a:cs typeface="Work Sans"/>
                <a:sym typeface="Work Sans"/>
              </a:rPr>
              <a:t>-B0 model</a:t>
            </a:r>
            <a:endParaRPr sz="1500">
              <a:latin typeface="Work Sans"/>
              <a:ea typeface="Work Sans"/>
              <a:cs typeface="Work Sans"/>
              <a:sym typeface="Work Sans"/>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Restores class-to-index mapping</a:t>
            </a:r>
            <a:endParaRPr sz="1500">
              <a:latin typeface="Work Sans"/>
              <a:ea typeface="Work Sans"/>
              <a:cs typeface="Work Sans"/>
              <a:sym typeface="Work Sans"/>
            </a:endParaRPr>
          </a:p>
          <a:p>
            <a:pPr indent="0" lvl="0" marL="0" rtl="0" algn="l">
              <a:spcBef>
                <a:spcPts val="0"/>
              </a:spcBef>
              <a:spcAft>
                <a:spcPts val="0"/>
              </a:spcAft>
              <a:buNone/>
            </a:pPr>
            <a:r>
              <a:t/>
            </a:r>
            <a:endParaRPr sz="1500">
              <a:latin typeface="Work Sans"/>
              <a:ea typeface="Work Sans"/>
              <a:cs typeface="Work Sans"/>
              <a:sym typeface="Work Sans"/>
            </a:endParaRPr>
          </a:p>
          <a:p>
            <a:pPr indent="-323850" lvl="0" marL="457200" rtl="0" algn="l">
              <a:spcBef>
                <a:spcPts val="0"/>
              </a:spcBef>
              <a:spcAft>
                <a:spcPts val="0"/>
              </a:spcAft>
              <a:buSzPts val="1500"/>
              <a:buFont typeface="Work Sans SemiBold"/>
              <a:buChar char="●"/>
            </a:pPr>
            <a:r>
              <a:rPr lang="en-AU" sz="1500">
                <a:latin typeface="Work Sans SemiBold"/>
                <a:ea typeface="Work Sans SemiBold"/>
                <a:cs typeface="Work Sans SemiBold"/>
                <a:sym typeface="Work Sans SemiBold"/>
              </a:rPr>
              <a:t>inference.p</a:t>
            </a:r>
            <a:r>
              <a:rPr lang="en-AU" sz="1500">
                <a:latin typeface="Work Sans SemiBold"/>
                <a:ea typeface="Work Sans SemiBold"/>
                <a:cs typeface="Work Sans SemiBold"/>
                <a:sym typeface="Work Sans SemiBold"/>
              </a:rPr>
              <a:t>y</a:t>
            </a:r>
            <a:endParaRPr sz="1500">
              <a:latin typeface="Work Sans SemiBold"/>
              <a:ea typeface="Work Sans SemiBold"/>
              <a:cs typeface="Work Sans SemiBold"/>
              <a:sym typeface="Work Sans SemiBold"/>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Runs classification</a:t>
            </a:r>
            <a:endParaRPr sz="1500">
              <a:latin typeface="Work Sans"/>
              <a:ea typeface="Work Sans"/>
              <a:cs typeface="Work Sans"/>
              <a:sym typeface="Work Sans"/>
            </a:endParaRPr>
          </a:p>
          <a:p>
            <a:pPr indent="-323850" lvl="1" marL="914400" rtl="0" algn="l">
              <a:spcBef>
                <a:spcPts val="0"/>
              </a:spcBef>
              <a:spcAft>
                <a:spcPts val="0"/>
              </a:spcAft>
              <a:buSzPts val="1500"/>
              <a:buFont typeface="Work Sans"/>
              <a:buChar char="○"/>
            </a:pPr>
            <a:r>
              <a:rPr lang="en-AU" sz="1500">
                <a:latin typeface="Work Sans"/>
                <a:ea typeface="Work Sans"/>
                <a:cs typeface="Work Sans"/>
                <a:sym typeface="Work Sans"/>
              </a:rPr>
              <a:t>Triggers robot arm movement based on predicted class</a:t>
            </a:r>
            <a:endParaRPr sz="1500">
              <a:latin typeface="Work Sans"/>
              <a:ea typeface="Work Sans"/>
              <a:cs typeface="Work Sans"/>
              <a:sym typeface="Work Sans"/>
            </a:endParaRPr>
          </a:p>
        </p:txBody>
      </p:sp>
      <p:pic>
        <p:nvPicPr>
          <p:cNvPr id="1321" name="Google Shape;1321;p120"/>
          <p:cNvPicPr preferRelativeResize="0"/>
          <p:nvPr/>
        </p:nvPicPr>
        <p:blipFill rotWithShape="1">
          <a:blip r:embed="rId3">
            <a:alphaModFix/>
          </a:blip>
          <a:srcRect b="0" l="0" r="2789" t="0"/>
          <a:stretch/>
        </p:blipFill>
        <p:spPr>
          <a:xfrm>
            <a:off x="8410750" y="1478250"/>
            <a:ext cx="2263200" cy="1788900"/>
          </a:xfrm>
          <a:prstGeom prst="rect">
            <a:avLst/>
          </a:prstGeom>
          <a:noFill/>
          <a:ln cap="flat" cmpd="sng" w="9525">
            <a:solidFill>
              <a:schemeClr val="dk2"/>
            </a:solidFill>
            <a:prstDash val="solid"/>
            <a:round/>
            <a:headEnd len="sm" w="sm" type="none"/>
            <a:tailEnd len="sm" w="sm" type="none"/>
          </a:ln>
        </p:spPr>
      </p:pic>
      <p:pic>
        <p:nvPicPr>
          <p:cNvPr id="1322" name="Google Shape;1322;p120"/>
          <p:cNvPicPr preferRelativeResize="0"/>
          <p:nvPr/>
        </p:nvPicPr>
        <p:blipFill>
          <a:blip r:embed="rId4">
            <a:alphaModFix/>
          </a:blip>
          <a:stretch>
            <a:fillRect/>
          </a:stretch>
        </p:blipFill>
        <p:spPr>
          <a:xfrm>
            <a:off x="8273600" y="3604325"/>
            <a:ext cx="2549950" cy="26966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121"/>
          <p:cNvSpPr txBox="1"/>
          <p:nvPr>
            <p:ph idx="12" type="sldNum"/>
          </p:nvPr>
        </p:nvSpPr>
        <p:spPr>
          <a:xfrm>
            <a:off x="11638272" y="6421675"/>
            <a:ext cx="187800" cy="304200"/>
          </a:xfrm>
          <a:prstGeom prst="rect">
            <a:avLst/>
          </a:prstGeom>
        </p:spPr>
        <p:txBody>
          <a:bodyPr anchorCtr="0" anchor="ctr" bIns="45700" lIns="91425" spcFirstLastPara="1" rIns="0"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AU"/>
              <a:t>‹#›</a:t>
            </a:fld>
            <a:endParaRPr/>
          </a:p>
        </p:txBody>
      </p:sp>
      <p:sp>
        <p:nvSpPr>
          <p:cNvPr id="1329" name="Google Shape;1329;p121"/>
          <p:cNvSpPr txBox="1"/>
          <p:nvPr>
            <p:ph type="title"/>
          </p:nvPr>
        </p:nvSpPr>
        <p:spPr>
          <a:xfrm>
            <a:off x="619482" y="397930"/>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System Architecture</a:t>
            </a:r>
            <a:endParaRPr/>
          </a:p>
        </p:txBody>
      </p:sp>
      <p:sp>
        <p:nvSpPr>
          <p:cNvPr id="1330" name="Google Shape;1330;p121"/>
          <p:cNvSpPr txBox="1"/>
          <p:nvPr>
            <p:ph idx="1" type="body"/>
          </p:nvPr>
        </p:nvSpPr>
        <p:spPr>
          <a:xfrm>
            <a:off x="605694" y="936437"/>
            <a:ext cx="8921100" cy="314400"/>
          </a:xfrm>
          <a:prstGeom prst="rect">
            <a:avLst/>
          </a:prstGeom>
          <a:noFill/>
          <a:ln>
            <a:noFill/>
          </a:ln>
        </p:spPr>
        <p:txBody>
          <a:bodyPr anchorCtr="0" anchor="t" bIns="45700" lIns="0" spcFirstLastPara="1" rIns="91425" wrap="square" tIns="45700">
            <a:noAutofit/>
          </a:bodyPr>
          <a:lstStyle/>
          <a:p>
            <a:pPr indent="0" lvl="0" marL="0" rtl="0" algn="l">
              <a:spcBef>
                <a:spcPts val="0"/>
              </a:spcBef>
              <a:spcAft>
                <a:spcPts val="0"/>
              </a:spcAft>
              <a:buClr>
                <a:schemeClr val="lt2"/>
              </a:buClr>
              <a:buSzPts val="2000"/>
              <a:buNone/>
            </a:pPr>
            <a:r>
              <a:rPr b="1" lang="en-AU"/>
              <a:t>Pipeline</a:t>
            </a:r>
            <a:endParaRPr/>
          </a:p>
        </p:txBody>
      </p:sp>
      <p:pic>
        <p:nvPicPr>
          <p:cNvPr id="1331" name="Google Shape;1331;p121" title="deep-learning.png"/>
          <p:cNvPicPr preferRelativeResize="0"/>
          <p:nvPr/>
        </p:nvPicPr>
        <p:blipFill>
          <a:blip r:embed="rId3">
            <a:alphaModFix/>
          </a:blip>
          <a:stretch>
            <a:fillRect/>
          </a:stretch>
        </p:blipFill>
        <p:spPr>
          <a:xfrm>
            <a:off x="5527571" y="1647900"/>
            <a:ext cx="914117" cy="914138"/>
          </a:xfrm>
          <a:prstGeom prst="rect">
            <a:avLst/>
          </a:prstGeom>
          <a:noFill/>
          <a:ln>
            <a:noFill/>
          </a:ln>
        </p:spPr>
      </p:pic>
      <p:pic>
        <p:nvPicPr>
          <p:cNvPr id="1332" name="Google Shape;1332;p121" title="robot-arm.png"/>
          <p:cNvPicPr preferRelativeResize="0"/>
          <p:nvPr/>
        </p:nvPicPr>
        <p:blipFill>
          <a:blip r:embed="rId4">
            <a:alphaModFix/>
          </a:blip>
          <a:stretch>
            <a:fillRect/>
          </a:stretch>
        </p:blipFill>
        <p:spPr>
          <a:xfrm>
            <a:off x="9534203" y="1679821"/>
            <a:ext cx="850250" cy="850275"/>
          </a:xfrm>
          <a:prstGeom prst="rect">
            <a:avLst/>
          </a:prstGeom>
          <a:noFill/>
          <a:ln>
            <a:noFill/>
          </a:ln>
        </p:spPr>
      </p:pic>
      <p:pic>
        <p:nvPicPr>
          <p:cNvPr id="1333" name="Google Shape;1333;p121" title="grape.png"/>
          <p:cNvPicPr preferRelativeResize="0"/>
          <p:nvPr/>
        </p:nvPicPr>
        <p:blipFill>
          <a:blip r:embed="rId5">
            <a:alphaModFix/>
          </a:blip>
          <a:stretch>
            <a:fillRect/>
          </a:stretch>
        </p:blipFill>
        <p:spPr>
          <a:xfrm>
            <a:off x="1368761" y="1591937"/>
            <a:ext cx="1026002" cy="1026025"/>
          </a:xfrm>
          <a:prstGeom prst="rect">
            <a:avLst/>
          </a:prstGeom>
          <a:noFill/>
          <a:ln>
            <a:noFill/>
          </a:ln>
        </p:spPr>
      </p:pic>
      <p:pic>
        <p:nvPicPr>
          <p:cNvPr id="1334" name="Google Shape;1334;p121" title="dry-clean.png"/>
          <p:cNvPicPr preferRelativeResize="0"/>
          <p:nvPr/>
        </p:nvPicPr>
        <p:blipFill>
          <a:blip r:embed="rId6">
            <a:alphaModFix/>
          </a:blip>
          <a:stretch>
            <a:fillRect/>
          </a:stretch>
        </p:blipFill>
        <p:spPr>
          <a:xfrm>
            <a:off x="1328464" y="1551652"/>
            <a:ext cx="1106600" cy="1106600"/>
          </a:xfrm>
          <a:prstGeom prst="rect">
            <a:avLst/>
          </a:prstGeom>
          <a:noFill/>
          <a:ln>
            <a:noFill/>
          </a:ln>
        </p:spPr>
      </p:pic>
      <p:pic>
        <p:nvPicPr>
          <p:cNvPr id="1335" name="Google Shape;1335;p121" title="dry-clean.png"/>
          <p:cNvPicPr preferRelativeResize="0"/>
          <p:nvPr/>
        </p:nvPicPr>
        <p:blipFill>
          <a:blip r:embed="rId6">
            <a:alphaModFix/>
          </a:blip>
          <a:stretch>
            <a:fillRect/>
          </a:stretch>
        </p:blipFill>
        <p:spPr>
          <a:xfrm>
            <a:off x="5358688" y="1479001"/>
            <a:ext cx="1251898" cy="1251924"/>
          </a:xfrm>
          <a:prstGeom prst="rect">
            <a:avLst/>
          </a:prstGeom>
          <a:noFill/>
          <a:ln>
            <a:noFill/>
          </a:ln>
        </p:spPr>
      </p:pic>
      <p:pic>
        <p:nvPicPr>
          <p:cNvPr id="1336" name="Google Shape;1336;p121" title="dry-clean.png"/>
          <p:cNvPicPr preferRelativeResize="0"/>
          <p:nvPr/>
        </p:nvPicPr>
        <p:blipFill>
          <a:blip r:embed="rId6">
            <a:alphaModFix/>
          </a:blip>
          <a:stretch>
            <a:fillRect/>
          </a:stretch>
        </p:blipFill>
        <p:spPr>
          <a:xfrm>
            <a:off x="9303251" y="1479001"/>
            <a:ext cx="1251898" cy="1251924"/>
          </a:xfrm>
          <a:prstGeom prst="rect">
            <a:avLst/>
          </a:prstGeom>
          <a:noFill/>
          <a:ln>
            <a:noFill/>
          </a:ln>
        </p:spPr>
      </p:pic>
      <p:sp>
        <p:nvSpPr>
          <p:cNvPr id="1337" name="Google Shape;1337;p121"/>
          <p:cNvSpPr txBox="1"/>
          <p:nvPr/>
        </p:nvSpPr>
        <p:spPr>
          <a:xfrm>
            <a:off x="681025" y="2858800"/>
            <a:ext cx="2401500" cy="14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AU" sz="1300">
                <a:solidFill>
                  <a:schemeClr val="dk1"/>
                </a:solidFill>
                <a:latin typeface="Work Sans"/>
                <a:ea typeface="Work Sans"/>
                <a:cs typeface="Work Sans"/>
                <a:sym typeface="Work Sans"/>
              </a:rPr>
              <a:t>Leverage the robot’s camera to create a steady </a:t>
            </a:r>
            <a:r>
              <a:rPr b="1" lang="en-AU" sz="1300">
                <a:solidFill>
                  <a:schemeClr val="dk1"/>
                </a:solidFill>
                <a:latin typeface="Work Sans"/>
                <a:ea typeface="Work Sans"/>
                <a:cs typeface="Work Sans"/>
                <a:sym typeface="Work Sans"/>
              </a:rPr>
              <a:t>stream of images</a:t>
            </a:r>
            <a:r>
              <a:rPr lang="en-AU" sz="1300">
                <a:solidFill>
                  <a:schemeClr val="dk1"/>
                </a:solidFill>
                <a:latin typeface="Work Sans"/>
                <a:ea typeface="Work Sans"/>
                <a:cs typeface="Work Sans"/>
                <a:sym typeface="Work Sans"/>
              </a:rPr>
              <a:t>.</a:t>
            </a:r>
            <a:endParaRPr sz="1300">
              <a:solidFill>
                <a:schemeClr val="dk1"/>
              </a:solidFill>
              <a:latin typeface="Work Sans"/>
              <a:ea typeface="Work Sans"/>
              <a:cs typeface="Work Sans"/>
              <a:sym typeface="Work Sans"/>
            </a:endParaRPr>
          </a:p>
          <a:p>
            <a:pPr indent="0" lvl="0" marL="0" rtl="0" algn="ctr">
              <a:spcBef>
                <a:spcPts val="0"/>
              </a:spcBef>
              <a:spcAft>
                <a:spcPts val="0"/>
              </a:spcAft>
              <a:buNone/>
            </a:pPr>
            <a:r>
              <a:rPr lang="en-AU" sz="1300">
                <a:solidFill>
                  <a:schemeClr val="dk1"/>
                </a:solidFill>
                <a:latin typeface="Work Sans"/>
                <a:ea typeface="Work Sans"/>
                <a:cs typeface="Work Sans"/>
                <a:sym typeface="Work Sans"/>
              </a:rPr>
              <a:t>Use CV Bridge to convert from ROS binary blob to NumPy array in BGR order.</a:t>
            </a:r>
            <a:endParaRPr sz="1300">
              <a:solidFill>
                <a:schemeClr val="dk1"/>
              </a:solidFill>
              <a:latin typeface="Work Sans"/>
              <a:ea typeface="Work Sans"/>
              <a:cs typeface="Work Sans"/>
              <a:sym typeface="Work Sans"/>
            </a:endParaRPr>
          </a:p>
        </p:txBody>
      </p:sp>
      <p:sp>
        <p:nvSpPr>
          <p:cNvPr id="1338" name="Google Shape;1338;p121"/>
          <p:cNvSpPr txBox="1"/>
          <p:nvPr/>
        </p:nvSpPr>
        <p:spPr>
          <a:xfrm>
            <a:off x="4783888" y="2858800"/>
            <a:ext cx="2401500" cy="14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AU" sz="1300">
                <a:solidFill>
                  <a:schemeClr val="dk1"/>
                </a:solidFill>
                <a:latin typeface="Work Sans"/>
                <a:ea typeface="Work Sans"/>
                <a:cs typeface="Work Sans"/>
                <a:sym typeface="Work Sans"/>
              </a:rPr>
              <a:t>Pre-process </a:t>
            </a:r>
            <a:r>
              <a:rPr lang="en-AU" sz="1300">
                <a:solidFill>
                  <a:schemeClr val="dk1"/>
                </a:solidFill>
                <a:latin typeface="Work Sans"/>
                <a:ea typeface="Work Sans"/>
                <a:cs typeface="Work Sans"/>
                <a:sym typeface="Work Sans"/>
              </a:rPr>
              <a:t>the image to prepare for fine-tuned EfficientNet-B0 model.</a:t>
            </a:r>
            <a:endParaRPr sz="1300">
              <a:solidFill>
                <a:schemeClr val="dk1"/>
              </a:solidFill>
              <a:latin typeface="Work Sans"/>
              <a:ea typeface="Work Sans"/>
              <a:cs typeface="Work Sans"/>
              <a:sym typeface="Work Sans"/>
            </a:endParaRPr>
          </a:p>
          <a:p>
            <a:pPr indent="0" lvl="0" marL="0" rtl="0" algn="ctr">
              <a:spcBef>
                <a:spcPts val="0"/>
              </a:spcBef>
              <a:spcAft>
                <a:spcPts val="0"/>
              </a:spcAft>
              <a:buNone/>
            </a:pPr>
            <a:r>
              <a:rPr b="1" lang="en-AU" sz="1300">
                <a:solidFill>
                  <a:schemeClr val="dk1"/>
                </a:solidFill>
                <a:latin typeface="Work Sans"/>
                <a:ea typeface="Work Sans"/>
                <a:cs typeface="Work Sans"/>
                <a:sym typeface="Work Sans"/>
              </a:rPr>
              <a:t>Feed image</a:t>
            </a:r>
            <a:r>
              <a:rPr lang="en-AU" sz="1300">
                <a:solidFill>
                  <a:schemeClr val="dk1"/>
                </a:solidFill>
                <a:latin typeface="Work Sans"/>
                <a:ea typeface="Work Sans"/>
                <a:cs typeface="Work Sans"/>
                <a:sym typeface="Work Sans"/>
              </a:rPr>
              <a:t> into the model to obtain </a:t>
            </a:r>
            <a:r>
              <a:rPr b="1" lang="en-AU" sz="1300">
                <a:solidFill>
                  <a:schemeClr val="dk1"/>
                </a:solidFill>
                <a:latin typeface="Work Sans"/>
                <a:ea typeface="Work Sans"/>
                <a:cs typeface="Work Sans"/>
                <a:sym typeface="Work Sans"/>
              </a:rPr>
              <a:t>predicted class</a:t>
            </a:r>
            <a:r>
              <a:rPr lang="en-AU" sz="1300">
                <a:solidFill>
                  <a:schemeClr val="dk1"/>
                </a:solidFill>
                <a:latin typeface="Work Sans"/>
                <a:ea typeface="Work Sans"/>
                <a:cs typeface="Work Sans"/>
                <a:sym typeface="Work Sans"/>
              </a:rPr>
              <a:t> and </a:t>
            </a:r>
            <a:r>
              <a:rPr b="1" lang="en-AU" sz="1300">
                <a:solidFill>
                  <a:schemeClr val="dk1"/>
                </a:solidFill>
                <a:latin typeface="Work Sans"/>
                <a:ea typeface="Work Sans"/>
                <a:cs typeface="Work Sans"/>
                <a:sym typeface="Work Sans"/>
              </a:rPr>
              <a:t>confidence score</a:t>
            </a:r>
            <a:r>
              <a:rPr lang="en-AU" sz="1300">
                <a:solidFill>
                  <a:schemeClr val="dk1"/>
                </a:solidFill>
                <a:latin typeface="Work Sans"/>
                <a:ea typeface="Work Sans"/>
                <a:cs typeface="Work Sans"/>
                <a:sym typeface="Work Sans"/>
              </a:rPr>
              <a:t>.</a:t>
            </a:r>
            <a:endParaRPr sz="1300">
              <a:solidFill>
                <a:schemeClr val="dk1"/>
              </a:solidFill>
              <a:latin typeface="Work Sans"/>
              <a:ea typeface="Work Sans"/>
              <a:cs typeface="Work Sans"/>
              <a:sym typeface="Work Sans"/>
            </a:endParaRPr>
          </a:p>
        </p:txBody>
      </p:sp>
      <p:sp>
        <p:nvSpPr>
          <p:cNvPr id="1339" name="Google Shape;1339;p121"/>
          <p:cNvSpPr txBox="1"/>
          <p:nvPr/>
        </p:nvSpPr>
        <p:spPr>
          <a:xfrm>
            <a:off x="8728450" y="2899150"/>
            <a:ext cx="2401500" cy="125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AU" sz="1300">
                <a:solidFill>
                  <a:schemeClr val="dk1"/>
                </a:solidFill>
                <a:latin typeface="Work Sans"/>
                <a:ea typeface="Work Sans"/>
                <a:cs typeface="Work Sans"/>
                <a:sym typeface="Work Sans"/>
              </a:rPr>
              <a:t>If confidence score &gt; threshold, then </a:t>
            </a:r>
            <a:r>
              <a:rPr lang="en-AU" sz="1300">
                <a:solidFill>
                  <a:schemeClr val="dk1"/>
                </a:solidFill>
                <a:highlight>
                  <a:srgbClr val="FFFF00"/>
                </a:highlight>
                <a:latin typeface="Work Sans"/>
                <a:ea typeface="Work Sans"/>
                <a:cs typeface="Work Sans"/>
                <a:sym typeface="Work Sans"/>
              </a:rPr>
              <a:t>depending on the class of grapes, perform corresponding movement.</a:t>
            </a:r>
            <a:endParaRPr sz="1300">
              <a:solidFill>
                <a:schemeClr val="dk1"/>
              </a:solidFill>
              <a:highlight>
                <a:srgbClr val="FFFF00"/>
              </a:highlight>
              <a:latin typeface="Work Sans"/>
              <a:ea typeface="Work Sans"/>
              <a:cs typeface="Work Sans"/>
              <a:sym typeface="Work Sans"/>
            </a:endParaRPr>
          </a:p>
        </p:txBody>
      </p:sp>
      <p:sp>
        <p:nvSpPr>
          <p:cNvPr id="1340" name="Google Shape;1340;p121"/>
          <p:cNvSpPr/>
          <p:nvPr/>
        </p:nvSpPr>
        <p:spPr>
          <a:xfrm>
            <a:off x="3046238" y="1788763"/>
            <a:ext cx="1701300" cy="6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341" name="Google Shape;1341;p121"/>
          <p:cNvSpPr/>
          <p:nvPr/>
        </p:nvSpPr>
        <p:spPr>
          <a:xfrm>
            <a:off x="7221738" y="1788750"/>
            <a:ext cx="1701300" cy="6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graphicFrame>
        <p:nvGraphicFramePr>
          <p:cNvPr id="1342" name="Google Shape;1342;p121"/>
          <p:cNvGraphicFramePr/>
          <p:nvPr/>
        </p:nvGraphicFramePr>
        <p:xfrm>
          <a:off x="734875" y="4445388"/>
          <a:ext cx="3000000" cy="3000000"/>
        </p:xfrm>
        <a:graphic>
          <a:graphicData uri="http://schemas.openxmlformats.org/drawingml/2006/table">
            <a:tbl>
              <a:tblPr>
                <a:noFill/>
                <a:tableStyleId>{0D95A40B-81EF-4D7D-8E38-C7DB1D2A7B89}</a:tableStyleId>
              </a:tblPr>
              <a:tblGrid>
                <a:gridCol w="2298600"/>
                <a:gridCol w="2608375"/>
                <a:gridCol w="2623625"/>
                <a:gridCol w="2898700"/>
              </a:tblGrid>
              <a:tr h="422425">
                <a:tc>
                  <a:txBody>
                    <a:bodyPr/>
                    <a:lstStyle/>
                    <a:p>
                      <a:pPr indent="0" lvl="0" marL="0" rtl="0" algn="ctr">
                        <a:spcBef>
                          <a:spcPts val="0"/>
                        </a:spcBef>
                        <a:spcAft>
                          <a:spcPts val="0"/>
                        </a:spcAft>
                        <a:buNone/>
                      </a:pPr>
                      <a:r>
                        <a:rPr lang="en-AU" u="sng">
                          <a:latin typeface="Work Sans Medium"/>
                          <a:ea typeface="Work Sans Medium"/>
                          <a:cs typeface="Work Sans Medium"/>
                          <a:sym typeface="Work Sans Medium"/>
                        </a:rPr>
                        <a:t>Default </a:t>
                      </a:r>
                      <a:endParaRPr u="sng">
                        <a:latin typeface="Work Sans Medium"/>
                        <a:ea typeface="Work Sans Medium"/>
                        <a:cs typeface="Work Sans Medium"/>
                        <a:sym typeface="Work Sans Medium"/>
                      </a:endParaRPr>
                    </a:p>
                  </a:txBody>
                  <a:tcPr marT="91425" marB="91425" marR="91425" marL="91425"/>
                </a:tc>
                <a:tc>
                  <a:txBody>
                    <a:bodyPr/>
                    <a:lstStyle/>
                    <a:p>
                      <a:pPr indent="0" lvl="0" marL="0" rtl="0" algn="ctr">
                        <a:spcBef>
                          <a:spcPts val="0"/>
                        </a:spcBef>
                        <a:spcAft>
                          <a:spcPts val="0"/>
                        </a:spcAft>
                        <a:buNone/>
                      </a:pPr>
                      <a:r>
                        <a:rPr lang="en-AU" u="sng">
                          <a:latin typeface="Work Sans Medium"/>
                          <a:ea typeface="Work Sans Medium"/>
                          <a:cs typeface="Work Sans Medium"/>
                          <a:sym typeface="Work Sans Medium"/>
                        </a:rPr>
                        <a:t>Thompson Seedless</a:t>
                      </a:r>
                      <a:endParaRPr u="sng">
                        <a:latin typeface="Work Sans Medium"/>
                        <a:ea typeface="Work Sans Medium"/>
                        <a:cs typeface="Work Sans Medium"/>
                        <a:sym typeface="Work Sans Medium"/>
                      </a:endParaRPr>
                    </a:p>
                  </a:txBody>
                  <a:tcPr marT="91425" marB="91425" marR="91425" marL="91425">
                    <a:lnR cap="flat" cmpd="sng" w="9525">
                      <a:solidFill>
                        <a:schemeClr val="dk1"/>
                      </a:solidFill>
                      <a:prstDash val="solid"/>
                      <a:round/>
                      <a:headEnd len="sm" w="sm" type="none"/>
                      <a:tailEnd len="sm" w="sm" type="none"/>
                    </a:lnR>
                    <a:solidFill>
                      <a:srgbClr val="B6D7A8"/>
                    </a:solidFill>
                  </a:tcPr>
                </a:tc>
                <a:tc>
                  <a:txBody>
                    <a:bodyPr/>
                    <a:lstStyle/>
                    <a:p>
                      <a:pPr indent="0" lvl="0" marL="0" rtl="0" algn="ctr">
                        <a:spcBef>
                          <a:spcPts val="0"/>
                        </a:spcBef>
                        <a:spcAft>
                          <a:spcPts val="0"/>
                        </a:spcAft>
                        <a:buNone/>
                      </a:pPr>
                      <a:r>
                        <a:rPr lang="en-AU" u="sng">
                          <a:latin typeface="Work Sans Medium"/>
                          <a:ea typeface="Work Sans Medium"/>
                          <a:cs typeface="Work Sans Medium"/>
                          <a:sym typeface="Work Sans Medium"/>
                        </a:rPr>
                        <a:t>Autumn Royal </a:t>
                      </a:r>
                      <a:endParaRPr u="sng">
                        <a:latin typeface="Work Sans Medium"/>
                        <a:ea typeface="Work Sans Medium"/>
                        <a:cs typeface="Work Sans Medium"/>
                        <a:sym typeface="Work Sans Mediu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999999"/>
                    </a:solidFill>
                  </a:tcPr>
                </a:tc>
                <a:tc>
                  <a:txBody>
                    <a:bodyPr/>
                    <a:lstStyle/>
                    <a:p>
                      <a:pPr indent="0" lvl="0" marL="0" rtl="0" algn="ctr">
                        <a:spcBef>
                          <a:spcPts val="0"/>
                        </a:spcBef>
                        <a:spcAft>
                          <a:spcPts val="0"/>
                        </a:spcAft>
                        <a:buNone/>
                      </a:pPr>
                      <a:r>
                        <a:rPr lang="en-AU" u="sng">
                          <a:latin typeface="Work Sans Medium"/>
                          <a:ea typeface="Work Sans Medium"/>
                          <a:cs typeface="Work Sans Medium"/>
                          <a:sym typeface="Work Sans Medium"/>
                        </a:rPr>
                        <a:t>Crimson Seedless</a:t>
                      </a:r>
                      <a:endParaRPr u="sng">
                        <a:latin typeface="Work Sans Medium"/>
                        <a:ea typeface="Work Sans Medium"/>
                        <a:cs typeface="Work Sans Medium"/>
                        <a:sym typeface="Work Sans Medium"/>
                      </a:endParaRPr>
                    </a:p>
                  </a:txBody>
                  <a:tcPr marT="91425" marB="91425" marR="91425" marL="91425">
                    <a:lnL cap="flat" cmpd="sng" w="9525">
                      <a:solidFill>
                        <a:schemeClr val="dk1"/>
                      </a:solidFill>
                      <a:prstDash val="solid"/>
                      <a:round/>
                      <a:headEnd len="sm" w="sm" type="none"/>
                      <a:tailEnd len="sm" w="sm" type="none"/>
                    </a:lnL>
                    <a:solidFill>
                      <a:srgbClr val="EA9999"/>
                    </a:solidFill>
                  </a:tcPr>
                </a:tc>
              </a:tr>
              <a:tr h="1459900">
                <a:tc>
                  <a:txBody>
                    <a:bodyPr/>
                    <a:lstStyle/>
                    <a:p>
                      <a:pPr indent="0" lvl="0" marL="0" rtl="0" algn="l">
                        <a:spcBef>
                          <a:spcPts val="0"/>
                        </a:spcBef>
                        <a:spcAft>
                          <a:spcPts val="0"/>
                        </a:spcAft>
                        <a:buNone/>
                      </a:pPr>
                      <a:r>
                        <a:t/>
                      </a:r>
                      <a:endParaRPr u="sng"/>
                    </a:p>
                  </a:txBody>
                  <a:tcPr marT="91425" marB="91425" marR="91425" marL="91425"/>
                </a:tc>
                <a:tc>
                  <a:txBody>
                    <a:bodyPr/>
                    <a:lstStyle/>
                    <a:p>
                      <a:pPr indent="0" lvl="0" marL="0" rtl="0" algn="l">
                        <a:spcBef>
                          <a:spcPts val="0"/>
                        </a:spcBef>
                        <a:spcAft>
                          <a:spcPts val="0"/>
                        </a:spcAft>
                        <a:buNone/>
                      </a:pPr>
                      <a:r>
                        <a:t/>
                      </a:r>
                      <a:endParaRPr u="sng"/>
                    </a:p>
                  </a:txBody>
                  <a:tcPr marT="91425" marB="91425" marR="91425" marL="91425"/>
                </a:tc>
                <a:tc>
                  <a:txBody>
                    <a:bodyPr/>
                    <a:lstStyle/>
                    <a:p>
                      <a:pPr indent="0" lvl="0" marL="0" rtl="0" algn="l">
                        <a:spcBef>
                          <a:spcPts val="0"/>
                        </a:spcBef>
                        <a:spcAft>
                          <a:spcPts val="0"/>
                        </a:spcAft>
                        <a:buNone/>
                      </a:pPr>
                      <a:r>
                        <a:t/>
                      </a:r>
                      <a:endParaRPr u="sng"/>
                    </a:p>
                  </a:txBody>
                  <a:tcPr marT="91425" marB="91425" marR="91425" marL="91425">
                    <a:lnT cap="flat" cmpd="sng" w="9525">
                      <a:solidFill>
                        <a:schemeClr val="dk1"/>
                      </a:solidFill>
                      <a:prstDash val="solid"/>
                      <a:round/>
                      <a:headEnd len="sm" w="sm" type="none"/>
                      <a:tailEnd len="sm" w="sm" type="none"/>
                    </a:lnT>
                  </a:tcPr>
                </a:tc>
                <a:tc>
                  <a:txBody>
                    <a:bodyPr/>
                    <a:lstStyle/>
                    <a:p>
                      <a:pPr indent="0" lvl="0" marL="0" rtl="0" algn="l">
                        <a:spcBef>
                          <a:spcPts val="0"/>
                        </a:spcBef>
                        <a:spcAft>
                          <a:spcPts val="0"/>
                        </a:spcAft>
                        <a:buNone/>
                      </a:pPr>
                      <a:r>
                        <a:t/>
                      </a:r>
                      <a:endParaRPr u="sng"/>
                    </a:p>
                  </a:txBody>
                  <a:tcPr marT="91425" marB="91425" marR="91425" marL="91425"/>
                </a:tc>
              </a:tr>
            </a:tbl>
          </a:graphicData>
        </a:graphic>
      </p:graphicFrame>
      <p:graphicFrame>
        <p:nvGraphicFramePr>
          <p:cNvPr id="1343" name="Google Shape;1343;p121"/>
          <p:cNvGraphicFramePr/>
          <p:nvPr/>
        </p:nvGraphicFramePr>
        <p:xfrm>
          <a:off x="734875" y="6329675"/>
          <a:ext cx="3000000" cy="3000000"/>
        </p:xfrm>
        <a:graphic>
          <a:graphicData uri="http://schemas.openxmlformats.org/drawingml/2006/table">
            <a:tbl>
              <a:tblPr>
                <a:noFill/>
                <a:tableStyleId>{0D95A40B-81EF-4D7D-8E38-C7DB1D2A7B89}</a:tableStyleId>
              </a:tblPr>
              <a:tblGrid>
                <a:gridCol w="2298600"/>
                <a:gridCol w="2608375"/>
                <a:gridCol w="2623625"/>
                <a:gridCol w="2898700"/>
              </a:tblGrid>
              <a:tr h="381000">
                <a:tc>
                  <a:txBody>
                    <a:bodyPr/>
                    <a:lstStyle/>
                    <a:p>
                      <a:pPr indent="0" lvl="0" marL="0" rtl="0" algn="ctr">
                        <a:spcBef>
                          <a:spcPts val="0"/>
                        </a:spcBef>
                        <a:spcAft>
                          <a:spcPts val="0"/>
                        </a:spcAft>
                        <a:buNone/>
                      </a:pPr>
                      <a:r>
                        <a:rPr lang="en-AU"/>
                        <a:t>Default state of the arm</a:t>
                      </a:r>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AU">
                          <a:solidFill>
                            <a:schemeClr val="dk1"/>
                          </a:solidFill>
                        </a:rPr>
                        <a:t>Low rightward reach</a:t>
                      </a:r>
                      <a:endParaRPr/>
                    </a:p>
                  </a:txBody>
                  <a:tcPr marT="91425" marB="91425" marR="91425" marL="91425">
                    <a:solidFill>
                      <a:srgbClr val="B6D7A8"/>
                    </a:solidFill>
                  </a:tcPr>
                </a:tc>
                <a:tc>
                  <a:txBody>
                    <a:bodyPr/>
                    <a:lstStyle/>
                    <a:p>
                      <a:pPr indent="0" lvl="0" marL="0" rtl="0" algn="ctr">
                        <a:spcBef>
                          <a:spcPts val="0"/>
                        </a:spcBef>
                        <a:spcAft>
                          <a:spcPts val="0"/>
                        </a:spcAft>
                        <a:buNone/>
                      </a:pPr>
                      <a:r>
                        <a:rPr lang="en-AU"/>
                        <a:t>Low leftward reach</a:t>
                      </a:r>
                      <a:endParaRPr/>
                    </a:p>
                  </a:txBody>
                  <a:tcPr marT="91425" marB="91425" marR="91425" marL="91425">
                    <a:solidFill>
                      <a:srgbClr val="999999"/>
                    </a:solidFill>
                  </a:tcPr>
                </a:tc>
                <a:tc>
                  <a:txBody>
                    <a:bodyPr/>
                    <a:lstStyle/>
                    <a:p>
                      <a:pPr indent="0" lvl="0" marL="0" rtl="0" algn="ctr">
                        <a:spcBef>
                          <a:spcPts val="0"/>
                        </a:spcBef>
                        <a:spcAft>
                          <a:spcPts val="0"/>
                        </a:spcAft>
                        <a:buClr>
                          <a:schemeClr val="dk1"/>
                        </a:buClr>
                        <a:buSzPts val="1100"/>
                        <a:buFont typeface="Arial"/>
                        <a:buNone/>
                      </a:pPr>
                      <a:r>
                        <a:rPr lang="en-AU">
                          <a:solidFill>
                            <a:schemeClr val="dk1"/>
                          </a:solidFill>
                        </a:rPr>
                        <a:t>Straight upward extension</a:t>
                      </a:r>
                      <a:endParaRPr/>
                    </a:p>
                  </a:txBody>
                  <a:tcPr marT="91425" marB="91425" marR="91425" marL="91425">
                    <a:solidFill>
                      <a:srgbClr val="EA9999"/>
                    </a:solidFill>
                  </a:tcPr>
                </a:tc>
              </a:tr>
            </a:tbl>
          </a:graphicData>
        </a:graphic>
      </p:graphicFrame>
      <p:pic>
        <p:nvPicPr>
          <p:cNvPr id="1344" name="Google Shape;1344;p121"/>
          <p:cNvPicPr preferRelativeResize="0"/>
          <p:nvPr/>
        </p:nvPicPr>
        <p:blipFill>
          <a:blip r:embed="rId7">
            <a:alphaModFix/>
          </a:blip>
          <a:stretch>
            <a:fillRect/>
          </a:stretch>
        </p:blipFill>
        <p:spPr>
          <a:xfrm>
            <a:off x="1121875" y="4968888"/>
            <a:ext cx="1554050" cy="1177476"/>
          </a:xfrm>
          <a:prstGeom prst="rect">
            <a:avLst/>
          </a:prstGeom>
          <a:noFill/>
          <a:ln>
            <a:noFill/>
          </a:ln>
        </p:spPr>
      </p:pic>
      <p:pic>
        <p:nvPicPr>
          <p:cNvPr id="1345" name="Google Shape;1345;p121"/>
          <p:cNvPicPr preferRelativeResize="0"/>
          <p:nvPr/>
        </p:nvPicPr>
        <p:blipFill>
          <a:blip r:embed="rId8">
            <a:alphaModFix/>
          </a:blip>
          <a:stretch>
            <a:fillRect/>
          </a:stretch>
        </p:blipFill>
        <p:spPr>
          <a:xfrm>
            <a:off x="3506200" y="4968888"/>
            <a:ext cx="1554050" cy="1177476"/>
          </a:xfrm>
          <a:prstGeom prst="rect">
            <a:avLst/>
          </a:prstGeom>
          <a:noFill/>
          <a:ln>
            <a:noFill/>
          </a:ln>
        </p:spPr>
      </p:pic>
      <p:pic>
        <p:nvPicPr>
          <p:cNvPr id="1346" name="Google Shape;1346;p121"/>
          <p:cNvPicPr preferRelativeResize="0"/>
          <p:nvPr/>
        </p:nvPicPr>
        <p:blipFill>
          <a:blip r:embed="rId9">
            <a:alphaModFix/>
          </a:blip>
          <a:stretch>
            <a:fillRect/>
          </a:stretch>
        </p:blipFill>
        <p:spPr>
          <a:xfrm>
            <a:off x="6101700" y="4968900"/>
            <a:ext cx="1554050" cy="1230781"/>
          </a:xfrm>
          <a:prstGeom prst="rect">
            <a:avLst/>
          </a:prstGeom>
          <a:noFill/>
          <a:ln>
            <a:noFill/>
          </a:ln>
        </p:spPr>
      </p:pic>
      <p:pic>
        <p:nvPicPr>
          <p:cNvPr id="1347" name="Google Shape;1347;p121"/>
          <p:cNvPicPr preferRelativeResize="0"/>
          <p:nvPr/>
        </p:nvPicPr>
        <p:blipFill>
          <a:blip r:embed="rId10">
            <a:alphaModFix/>
          </a:blip>
          <a:stretch>
            <a:fillRect/>
          </a:stretch>
        </p:blipFill>
        <p:spPr>
          <a:xfrm>
            <a:off x="8923050" y="4968900"/>
            <a:ext cx="1632101" cy="1230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122"/>
          <p:cNvSpPr txBox="1"/>
          <p:nvPr>
            <p:ph type="title"/>
          </p:nvPr>
        </p:nvSpPr>
        <p:spPr>
          <a:xfrm>
            <a:off x="623907" y="524405"/>
            <a:ext cx="9030600" cy="538500"/>
          </a:xfrm>
          <a:prstGeom prst="rect">
            <a:avLst/>
          </a:prstGeom>
          <a:noFill/>
          <a:ln>
            <a:noFill/>
          </a:ln>
        </p:spPr>
        <p:txBody>
          <a:bodyPr anchorCtr="0" anchor="ctr" bIns="45700" lIns="0" spcFirstLastPara="1" rIns="91425" wrap="square" tIns="45700">
            <a:normAutofit/>
          </a:bodyPr>
          <a:lstStyle/>
          <a:p>
            <a:pPr indent="0" lvl="0" marL="0" rtl="0" algn="l">
              <a:lnSpc>
                <a:spcPct val="90000"/>
              </a:lnSpc>
              <a:spcBef>
                <a:spcPts val="0"/>
              </a:spcBef>
              <a:spcAft>
                <a:spcPts val="0"/>
              </a:spcAft>
              <a:buClr>
                <a:schemeClr val="dk1"/>
              </a:buClr>
              <a:buSzPts val="3200"/>
              <a:buFont typeface="Work Sans"/>
              <a:buNone/>
            </a:pPr>
            <a:r>
              <a:rPr lang="en-AU"/>
              <a:t>Result</a:t>
            </a:r>
            <a:r>
              <a:rPr lang="en-AU"/>
              <a:t>                                                             </a:t>
            </a:r>
            <a:endParaRPr/>
          </a:p>
        </p:txBody>
      </p:sp>
      <p:sp>
        <p:nvSpPr>
          <p:cNvPr id="1353" name="Google Shape;1353;p122"/>
          <p:cNvSpPr txBox="1"/>
          <p:nvPr>
            <p:ph idx="12" type="sldNum"/>
          </p:nvPr>
        </p:nvSpPr>
        <p:spPr>
          <a:xfrm>
            <a:off x="11576173" y="6503175"/>
            <a:ext cx="257700" cy="2361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None/>
            </a:pPr>
            <a:fld id="{00000000-1234-1234-1234-123412341234}" type="slidenum">
              <a:rPr lang="en-AU"/>
              <a:t>‹#›</a:t>
            </a:fld>
            <a:endParaRPr/>
          </a:p>
        </p:txBody>
      </p:sp>
      <p:pic>
        <p:nvPicPr>
          <p:cNvPr id="1354" name="Google Shape;1354;p122"/>
          <p:cNvPicPr preferRelativeResize="0"/>
          <p:nvPr/>
        </p:nvPicPr>
        <p:blipFill>
          <a:blip r:embed="rId3">
            <a:alphaModFix/>
          </a:blip>
          <a:stretch>
            <a:fillRect/>
          </a:stretch>
        </p:blipFill>
        <p:spPr>
          <a:xfrm>
            <a:off x="6753324" y="1573350"/>
            <a:ext cx="5406577" cy="3148049"/>
          </a:xfrm>
          <a:prstGeom prst="rect">
            <a:avLst/>
          </a:prstGeom>
          <a:noFill/>
          <a:ln>
            <a:noFill/>
          </a:ln>
        </p:spPr>
      </p:pic>
      <p:sp>
        <p:nvSpPr>
          <p:cNvPr id="1355" name="Google Shape;1355;p122"/>
          <p:cNvSpPr/>
          <p:nvPr/>
        </p:nvSpPr>
        <p:spPr>
          <a:xfrm>
            <a:off x="5938538" y="3234888"/>
            <a:ext cx="693600" cy="538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Work Sans"/>
              <a:ea typeface="Work Sans"/>
              <a:cs typeface="Work Sans"/>
              <a:sym typeface="Work Sans"/>
            </a:endParaRPr>
          </a:p>
        </p:txBody>
      </p:sp>
      <p:sp>
        <p:nvSpPr>
          <p:cNvPr id="1356" name="Google Shape;1356;p122"/>
          <p:cNvSpPr txBox="1"/>
          <p:nvPr/>
        </p:nvSpPr>
        <p:spPr>
          <a:xfrm>
            <a:off x="8265475" y="6840675"/>
            <a:ext cx="3190200" cy="23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Work Sans"/>
              <a:ea typeface="Work Sans"/>
              <a:cs typeface="Work Sans"/>
              <a:sym typeface="Work Sans"/>
            </a:endParaRPr>
          </a:p>
        </p:txBody>
      </p:sp>
      <p:pic>
        <p:nvPicPr>
          <p:cNvPr id="1357" name="Google Shape;1357;p122"/>
          <p:cNvPicPr preferRelativeResize="0"/>
          <p:nvPr/>
        </p:nvPicPr>
        <p:blipFill rotWithShape="1">
          <a:blip r:embed="rId4">
            <a:alphaModFix/>
          </a:blip>
          <a:srcRect b="-2700" l="-1579" r="1579" t="2700"/>
          <a:stretch/>
        </p:blipFill>
        <p:spPr>
          <a:xfrm>
            <a:off x="432950" y="1573350"/>
            <a:ext cx="5381902" cy="3148050"/>
          </a:xfrm>
          <a:prstGeom prst="rect">
            <a:avLst/>
          </a:prstGeom>
          <a:noFill/>
          <a:ln>
            <a:noFill/>
          </a:ln>
        </p:spPr>
      </p:pic>
      <p:sp>
        <p:nvSpPr>
          <p:cNvPr id="1358" name="Google Shape;1358;p122"/>
          <p:cNvSpPr/>
          <p:nvPr/>
        </p:nvSpPr>
        <p:spPr>
          <a:xfrm>
            <a:off x="3920400" y="4818675"/>
            <a:ext cx="4351200" cy="1684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Work Sans"/>
              <a:buAutoNum type="arabicPeriod"/>
            </a:pPr>
            <a:r>
              <a:rPr lang="en-AU">
                <a:latin typeface="Work Sans"/>
                <a:ea typeface="Work Sans"/>
                <a:cs typeface="Work Sans"/>
                <a:sym typeface="Work Sans"/>
              </a:rPr>
              <a:t>Domain-specific fine-tuning drastically improves overall accuracy, especially for Thompson Seedless.</a:t>
            </a:r>
            <a:endParaRPr>
              <a:latin typeface="Work Sans"/>
              <a:ea typeface="Work Sans"/>
              <a:cs typeface="Work Sans"/>
              <a:sym typeface="Work Sans"/>
            </a:endParaRPr>
          </a:p>
          <a:p>
            <a:pPr indent="0" lvl="0" marL="457200" rtl="0" algn="l">
              <a:spcBef>
                <a:spcPts val="0"/>
              </a:spcBef>
              <a:spcAft>
                <a:spcPts val="0"/>
              </a:spcAft>
              <a:buNone/>
            </a:pPr>
            <a:r>
              <a:t/>
            </a:r>
            <a:endParaRPr>
              <a:latin typeface="Work Sans"/>
              <a:ea typeface="Work Sans"/>
              <a:cs typeface="Work Sans"/>
              <a:sym typeface="Work Sans"/>
            </a:endParaRPr>
          </a:p>
          <a:p>
            <a:pPr indent="-317500" lvl="0" marL="457200" rtl="0" algn="l">
              <a:spcBef>
                <a:spcPts val="0"/>
              </a:spcBef>
              <a:spcAft>
                <a:spcPts val="0"/>
              </a:spcAft>
              <a:buSzPts val="1400"/>
              <a:buFont typeface="Work Sans"/>
              <a:buAutoNum type="arabicPeriod"/>
            </a:pPr>
            <a:r>
              <a:rPr lang="en-AU">
                <a:latin typeface="Work Sans"/>
                <a:ea typeface="Work Sans"/>
                <a:cs typeface="Work Sans"/>
                <a:sym typeface="Work Sans"/>
              </a:rPr>
              <a:t>Fine-tuning balances performance across all classes</a:t>
            </a:r>
            <a:endParaRPr>
              <a:latin typeface="Work Sans"/>
              <a:ea typeface="Work Sans"/>
              <a:cs typeface="Work Sans"/>
              <a:sym typeface="Work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MQ">
      <a:dk1>
        <a:srgbClr val="000000"/>
      </a:dk1>
      <a:lt1>
        <a:srgbClr val="FFFFFF"/>
      </a:lt1>
      <a:dk2>
        <a:srgbClr val="373A36"/>
      </a:dk2>
      <a:lt2>
        <a:srgbClr val="A6192E"/>
      </a:lt2>
      <a:accent1>
        <a:srgbClr val="EAE8E1"/>
      </a:accent1>
      <a:accent2>
        <a:srgbClr val="80225F"/>
      </a:accent2>
      <a:accent3>
        <a:srgbClr val="76232F"/>
      </a:accent3>
      <a:accent4>
        <a:srgbClr val="D6001C"/>
      </a:accent4>
      <a:accent5>
        <a:srgbClr val="C6007E"/>
      </a:accent5>
      <a:accent6>
        <a:srgbClr val="7F7F7F"/>
      </a:accent6>
      <a:hlink>
        <a:srgbClr val="A6192E"/>
      </a:hlink>
      <a:folHlink>
        <a:srgbClr val="80225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自定义 173">
      <a:dk1>
        <a:srgbClr val="000000"/>
      </a:dk1>
      <a:lt1>
        <a:srgbClr val="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